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sldIdLst>
    <p:sldId id="256" r:id="rId5"/>
    <p:sldId id="257" r:id="rId6"/>
    <p:sldId id="258" r:id="rId7"/>
    <p:sldId id="259" r:id="rId8"/>
    <p:sldId id="260" r:id="rId9"/>
    <p:sldId id="261" r:id="rId10"/>
    <p:sldId id="287" r:id="rId11"/>
    <p:sldId id="305" r:id="rId12"/>
    <p:sldId id="313" r:id="rId13"/>
    <p:sldId id="296" r:id="rId14"/>
    <p:sldId id="300" r:id="rId15"/>
    <p:sldId id="297" r:id="rId16"/>
    <p:sldId id="288" r:id="rId17"/>
    <p:sldId id="314" r:id="rId18"/>
    <p:sldId id="316" r:id="rId19"/>
    <p:sldId id="276" r:id="rId20"/>
    <p:sldId id="292" r:id="rId21"/>
    <p:sldId id="310" r:id="rId22"/>
    <p:sldId id="311" r:id="rId23"/>
    <p:sldId id="312" r:id="rId24"/>
    <p:sldId id="273" r:id="rId25"/>
    <p:sldId id="293" r:id="rId26"/>
    <p:sldId id="309" r:id="rId27"/>
    <p:sldId id="277" r:id="rId28"/>
    <p:sldId id="308" r:id="rId29"/>
    <p:sldId id="306" r:id="rId30"/>
    <p:sldId id="307" r:id="rId31"/>
    <p:sldId id="295" r:id="rId32"/>
    <p:sldId id="266" r:id="rId33"/>
    <p:sldId id="264" r:id="rId34"/>
    <p:sldId id="267" r:id="rId35"/>
    <p:sldId id="280" r:id="rId36"/>
    <p:sldId id="281" r:id="rId37"/>
    <p:sldId id="282" r:id="rId38"/>
    <p:sldId id="283" r:id="rId39"/>
    <p:sldId id="315" r:id="rId40"/>
    <p:sldId id="298" r:id="rId41"/>
    <p:sldId id="301" r:id="rId42"/>
    <p:sldId id="284" r:id="rId43"/>
    <p:sldId id="285" r:id="rId44"/>
    <p:sldId id="268" r:id="rId45"/>
    <p:sldId id="278" r:id="rId46"/>
    <p:sldId id="279" r:id="rId47"/>
    <p:sldId id="269" r:id="rId48"/>
    <p:sldId id="270" r:id="rId49"/>
    <p:sldId id="271" r:id="rId50"/>
    <p:sldId id="27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6676F853-BA14-47E1-B53B-B843A96E2A79}">
          <p14:sldIdLst>
            <p14:sldId id="256"/>
            <p14:sldId id="257"/>
            <p14:sldId id="258"/>
            <p14:sldId id="259"/>
          </p14:sldIdLst>
        </p14:section>
        <p14:section name="Problem Set up" id="{88294E19-6904-47AA-B184-F0E27FC1FB4C}">
          <p14:sldIdLst>
            <p14:sldId id="260"/>
            <p14:sldId id="261"/>
            <p14:sldId id="287"/>
            <p14:sldId id="305"/>
            <p14:sldId id="313"/>
            <p14:sldId id="296"/>
            <p14:sldId id="300"/>
            <p14:sldId id="297"/>
            <p14:sldId id="288"/>
            <p14:sldId id="314"/>
          </p14:sldIdLst>
        </p14:section>
        <p14:section name="Untitled Section" id="{34AE70F6-35A5-4332-95D3-899F973006A8}">
          <p14:sldIdLst/>
        </p14:section>
        <p14:section name="Embodiment Design" id="{71B43428-6807-4AB9-8248-BB854D4EEEFF}">
          <p14:sldIdLst>
            <p14:sldId id="316"/>
            <p14:sldId id="276"/>
            <p14:sldId id="292"/>
            <p14:sldId id="310"/>
            <p14:sldId id="311"/>
            <p14:sldId id="312"/>
            <p14:sldId id="273"/>
            <p14:sldId id="293"/>
            <p14:sldId id="309"/>
            <p14:sldId id="277"/>
            <p14:sldId id="308"/>
          </p14:sldIdLst>
        </p14:section>
        <p14:section name="Build Phase" id="{FF596EF2-128C-4E64-A61A-F3E9BB20605F}">
          <p14:sldIdLst>
            <p14:sldId id="306"/>
            <p14:sldId id="307"/>
            <p14:sldId id="295"/>
          </p14:sldIdLst>
        </p14:section>
        <p14:section name="Testing and Validation" id="{8E8EEF18-DF67-4650-A7B8-5C58F429AA84}">
          <p14:sldIdLst/>
        </p14:section>
        <p14:section name="Project Management" id="{A7BEC58C-F7F8-4BD6-84CB-16BE2DA38256}">
          <p14:sldIdLst/>
        </p14:section>
        <p14:section name="Summary" id="{4C300BF7-36E4-4088-9A61-FD5AD972028E}">
          <p14:sldIdLst>
            <p14:sldId id="266"/>
            <p14:sldId id="264"/>
          </p14:sldIdLst>
        </p14:section>
        <p14:section name="Backup Slides" id="{1B3CCD90-13A5-48D3-9111-A1677DE0799C}">
          <p14:sldIdLst>
            <p14:sldId id="267"/>
          </p14:sldIdLst>
        </p14:section>
        <p14:section name="Functional Decopmosition" id="{EDC6A04F-423C-4940-855B-FC9FE1A86332}">
          <p14:sldIdLst>
            <p14:sldId id="280"/>
            <p14:sldId id="281"/>
            <p14:sldId id="282"/>
          </p14:sldIdLst>
        </p14:section>
        <p14:section name="Concept Selection" id="{8CB161AF-49DE-4F03-B00D-781A04968C2F}">
          <p14:sldIdLst>
            <p14:sldId id="283"/>
            <p14:sldId id="315"/>
            <p14:sldId id="298"/>
            <p14:sldId id="301"/>
            <p14:sldId id="284"/>
            <p14:sldId id="285"/>
          </p14:sldIdLst>
        </p14:section>
        <p14:section name="Detailed Math" id="{8359201E-DCC9-4570-8795-589005A4ED44}">
          <p14:sldIdLst>
            <p14:sldId id="268"/>
            <p14:sldId id="278"/>
            <p14:sldId id="279"/>
          </p14:sldIdLst>
        </p14:section>
        <p14:section name="Back Matter" id="{3B477371-1A9E-4F72-87A4-6BB6BC7C18B6}">
          <p14:sldIdLst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19F"/>
    <a:srgbClr val="B7B09C"/>
    <a:srgbClr val="A69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65e885803c05694d42cf7afa31bd9744490de7327ee0af10493030994f62fc74::" providerId="AD" clId="Web-{03DF01D2-6579-A30F-8988-3AA9567CD7E3}"/>
    <pc:docChg chg="addSld delSld modSld modSection">
      <pc:chgData name="Guest User" userId="S::urn:spo:anon#65e885803c05694d42cf7afa31bd9744490de7327ee0af10493030994f62fc74::" providerId="AD" clId="Web-{03DF01D2-6579-A30F-8988-3AA9567CD7E3}" dt="2019-04-02T20:28:00.270" v="1614" actId="20577"/>
      <pc:docMkLst>
        <pc:docMk/>
      </pc:docMkLst>
      <pc:sldChg chg="modSp">
        <pc:chgData name="Guest User" userId="S::urn:spo:anon#65e885803c05694d42cf7afa31bd9744490de7327ee0af10493030994f62fc74::" providerId="AD" clId="Web-{03DF01D2-6579-A30F-8988-3AA9567CD7E3}" dt="2019-04-02T19:53:19.283" v="1213" actId="20577"/>
        <pc:sldMkLst>
          <pc:docMk/>
          <pc:sldMk cId="3085539021" sldId="273"/>
        </pc:sldMkLst>
        <pc:spChg chg="mod">
          <ac:chgData name="Guest User" userId="S::urn:spo:anon#65e885803c05694d42cf7afa31bd9744490de7327ee0af10493030994f62fc74::" providerId="AD" clId="Web-{03DF01D2-6579-A30F-8988-3AA9567CD7E3}" dt="2019-04-02T19:53:19.283" v="1213" actId="20577"/>
          <ac:spMkLst>
            <pc:docMk/>
            <pc:sldMk cId="3085539021" sldId="273"/>
            <ac:spMk id="4" creationId="{98301677-FC3D-EA44-8F7E-1758AE6DA9DA}"/>
          </ac:spMkLst>
        </pc:spChg>
      </pc:sldChg>
      <pc:sldChg chg="addSp delSp modSp">
        <pc:chgData name="Guest User" userId="S::urn:spo:anon#65e885803c05694d42cf7afa31bd9744490de7327ee0af10493030994f62fc74::" providerId="AD" clId="Web-{03DF01D2-6579-A30F-8988-3AA9567CD7E3}" dt="2019-04-02T19:48:03.507" v="1156" actId="20577"/>
        <pc:sldMkLst>
          <pc:docMk/>
          <pc:sldMk cId="4148374314" sldId="276"/>
        </pc:sldMkLst>
        <pc:spChg chg="mod">
          <ac:chgData name="Guest User" userId="S::urn:spo:anon#65e885803c05694d42cf7afa31bd9744490de7327ee0af10493030994f62fc74::" providerId="AD" clId="Web-{03DF01D2-6579-A30F-8988-3AA9567CD7E3}" dt="2019-04-02T19:47:30.709" v="1140" actId="20577"/>
          <ac:spMkLst>
            <pc:docMk/>
            <pc:sldMk cId="4148374314" sldId="276"/>
            <ac:spMk id="5" creationId="{A081B478-77DC-6349-B5CA-00C0DD6B8336}"/>
          </ac:spMkLst>
        </pc:spChg>
        <pc:spChg chg="del mod">
          <ac:chgData name="Guest User" userId="S::urn:spo:anon#65e885803c05694d42cf7afa31bd9744490de7327ee0af10493030994f62fc74::" providerId="AD" clId="Web-{03DF01D2-6579-A30F-8988-3AA9567CD7E3}" dt="2019-04-02T18:43:29.885" v="429"/>
          <ac:spMkLst>
            <pc:docMk/>
            <pc:sldMk cId="4148374314" sldId="276"/>
            <ac:spMk id="7" creationId="{FDB5A2A5-88A4-8942-90CA-3502D6321693}"/>
          </ac:spMkLst>
        </pc:spChg>
        <pc:spChg chg="del mod">
          <ac:chgData name="Guest User" userId="S::urn:spo:anon#65e885803c05694d42cf7afa31bd9744490de7327ee0af10493030994f62fc74::" providerId="AD" clId="Web-{03DF01D2-6579-A30F-8988-3AA9567CD7E3}" dt="2019-04-02T18:43:32.979" v="431"/>
          <ac:spMkLst>
            <pc:docMk/>
            <pc:sldMk cId="4148374314" sldId="276"/>
            <ac:spMk id="9" creationId="{C5804AF5-9137-2A4B-A134-394C35E1AF5A}"/>
          </ac:spMkLst>
        </pc:spChg>
        <pc:spChg chg="mod">
          <ac:chgData name="Guest User" userId="S::urn:spo:anon#65e885803c05694d42cf7afa31bd9744490de7327ee0af10493030994f62fc74::" providerId="AD" clId="Web-{03DF01D2-6579-A30F-8988-3AA9567CD7E3}" dt="2019-04-02T19:47:38.663" v="1143" actId="1076"/>
          <ac:spMkLst>
            <pc:docMk/>
            <pc:sldMk cId="4148374314" sldId="276"/>
            <ac:spMk id="14" creationId="{9A2CE5E0-642A-5940-88FA-19861CBECA96}"/>
          </ac:spMkLst>
        </pc:spChg>
        <pc:spChg chg="add mod">
          <ac:chgData name="Guest User" userId="S::urn:spo:anon#65e885803c05694d42cf7afa31bd9744490de7327ee0af10493030994f62fc74::" providerId="AD" clId="Web-{03DF01D2-6579-A30F-8988-3AA9567CD7E3}" dt="2019-04-02T19:48:03.507" v="1156" actId="20577"/>
          <ac:spMkLst>
            <pc:docMk/>
            <pc:sldMk cId="4148374314" sldId="276"/>
            <ac:spMk id="19" creationId="{900DA0C5-C3F5-41EC-A208-30794272870A}"/>
          </ac:spMkLst>
        </pc:spChg>
        <pc:spChg chg="add mod">
          <ac:chgData name="Guest User" userId="S::urn:spo:anon#65e885803c05694d42cf7afa31bd9744490de7327ee0af10493030994f62fc74::" providerId="AD" clId="Web-{03DF01D2-6579-A30F-8988-3AA9567CD7E3}" dt="2019-04-02T19:48:00.741" v="1151" actId="20577"/>
          <ac:spMkLst>
            <pc:docMk/>
            <pc:sldMk cId="4148374314" sldId="276"/>
            <ac:spMk id="21" creationId="{D8A485A5-C54B-4D3E-8DD9-571360B68569}"/>
          </ac:spMkLst>
        </pc:spChg>
        <pc:picChg chg="add del mod">
          <ac:chgData name="Guest User" userId="S::urn:spo:anon#65e885803c05694d42cf7afa31bd9744490de7327ee0af10493030994f62fc74::" providerId="AD" clId="Web-{03DF01D2-6579-A30F-8988-3AA9567CD7E3}" dt="2019-04-02T18:43:34.104" v="432"/>
          <ac:picMkLst>
            <pc:docMk/>
            <pc:sldMk cId="4148374314" sldId="276"/>
            <ac:picMk id="2" creationId="{B9410F3E-EE63-45CB-95E1-EAA028416A77}"/>
          </ac:picMkLst>
        </pc:picChg>
        <pc:picChg chg="del mod">
          <ac:chgData name="Guest User" userId="S::urn:spo:anon#65e885803c05694d42cf7afa31bd9744490de7327ee0af10493030994f62fc74::" providerId="AD" clId="Web-{03DF01D2-6579-A30F-8988-3AA9567CD7E3}" dt="2019-04-02T18:43:28.229" v="428"/>
          <ac:picMkLst>
            <pc:docMk/>
            <pc:sldMk cId="4148374314" sldId="276"/>
            <ac:picMk id="6" creationId="{9AD477A6-344E-E54D-8FB1-5785949CE4D4}"/>
          </ac:picMkLst>
        </pc:picChg>
        <pc:picChg chg="del mod">
          <ac:chgData name="Guest User" userId="S::urn:spo:anon#65e885803c05694d42cf7afa31bd9744490de7327ee0af10493030994f62fc74::" providerId="AD" clId="Web-{03DF01D2-6579-A30F-8988-3AA9567CD7E3}" dt="2019-04-02T18:43:31.167" v="430"/>
          <ac:picMkLst>
            <pc:docMk/>
            <pc:sldMk cId="4148374314" sldId="276"/>
            <ac:picMk id="8" creationId="{7E6F3A1D-07C8-9245-9C11-314466AA2ED0}"/>
          </ac:picMkLst>
        </pc:picChg>
        <pc:picChg chg="add mod">
          <ac:chgData name="Guest User" userId="S::urn:spo:anon#65e885803c05694d42cf7afa31bd9744490de7327ee0af10493030994f62fc74::" providerId="AD" clId="Web-{03DF01D2-6579-A30F-8988-3AA9567CD7E3}" dt="2019-04-02T19:45:19.846" v="1066" actId="1076"/>
          <ac:picMkLst>
            <pc:docMk/>
            <pc:sldMk cId="4148374314" sldId="276"/>
            <ac:picMk id="11" creationId="{D964731F-056C-4ABD-8C75-D1F8D75CED15}"/>
          </ac:picMkLst>
        </pc:picChg>
        <pc:picChg chg="mod">
          <ac:chgData name="Guest User" userId="S::urn:spo:anon#65e885803c05694d42cf7afa31bd9744490de7327ee0af10493030994f62fc74::" providerId="AD" clId="Web-{03DF01D2-6579-A30F-8988-3AA9567CD7E3}" dt="2019-04-02T19:47:41.382" v="1144" actId="14100"/>
          <ac:picMkLst>
            <pc:docMk/>
            <pc:sldMk cId="4148374314" sldId="276"/>
            <ac:picMk id="12" creationId="{C9AF1F5A-E137-EB4F-B016-84D3C15D14B8}"/>
          </ac:picMkLst>
        </pc:picChg>
        <pc:picChg chg="add mod">
          <ac:chgData name="Guest User" userId="S::urn:spo:anon#65e885803c05694d42cf7afa31bd9744490de7327ee0af10493030994f62fc74::" providerId="AD" clId="Web-{03DF01D2-6579-A30F-8988-3AA9567CD7E3}" dt="2019-04-02T19:47:43.710" v="1145" actId="1076"/>
          <ac:picMkLst>
            <pc:docMk/>
            <pc:sldMk cId="4148374314" sldId="276"/>
            <ac:picMk id="17" creationId="{E1F9BE8E-C4D0-409A-9611-44174B6ED641}"/>
          </ac:picMkLst>
        </pc:picChg>
      </pc:sldChg>
      <pc:sldChg chg="modSp">
        <pc:chgData name="Guest User" userId="S::urn:spo:anon#65e885803c05694d42cf7afa31bd9744490de7327ee0af10493030994f62fc74::" providerId="AD" clId="Web-{03DF01D2-6579-A30F-8988-3AA9567CD7E3}" dt="2019-04-02T19:49:20.134" v="1170" actId="20577"/>
        <pc:sldMkLst>
          <pc:docMk/>
          <pc:sldMk cId="884109471" sldId="277"/>
        </pc:sldMkLst>
        <pc:spChg chg="mod">
          <ac:chgData name="Guest User" userId="S::urn:spo:anon#65e885803c05694d42cf7afa31bd9744490de7327ee0af10493030994f62fc74::" providerId="AD" clId="Web-{03DF01D2-6579-A30F-8988-3AA9567CD7E3}" dt="2019-04-02T19:49:20.134" v="1170" actId="20577"/>
          <ac:spMkLst>
            <pc:docMk/>
            <pc:sldMk cId="884109471" sldId="277"/>
            <ac:spMk id="8" creationId="{944F4A42-862B-224B-87C9-0DD92F630742}"/>
          </ac:spMkLst>
        </pc:spChg>
      </pc:sldChg>
      <pc:sldChg chg="modSp">
        <pc:chgData name="Guest User" userId="S::urn:spo:anon#65e885803c05694d42cf7afa31bd9744490de7327ee0af10493030994f62fc74::" providerId="AD" clId="Web-{03DF01D2-6579-A30F-8988-3AA9567CD7E3}" dt="2019-04-02T20:28:00.270" v="1613" actId="20577"/>
        <pc:sldMkLst>
          <pc:docMk/>
          <pc:sldMk cId="609994753" sldId="292"/>
        </pc:sldMkLst>
        <pc:spChg chg="mod">
          <ac:chgData name="Guest User" userId="S::urn:spo:anon#65e885803c05694d42cf7afa31bd9744490de7327ee0af10493030994f62fc74::" providerId="AD" clId="Web-{03DF01D2-6579-A30F-8988-3AA9567CD7E3}" dt="2019-04-02T19:48:14.633" v="1161" actId="20577"/>
          <ac:spMkLst>
            <pc:docMk/>
            <pc:sldMk cId="609994753" sldId="292"/>
            <ac:spMk id="3" creationId="{E68ECB1E-4FBC-45A9-9EB0-DA3BD6E4182F}"/>
          </ac:spMkLst>
        </pc:spChg>
        <pc:spChg chg="mod">
          <ac:chgData name="Guest User" userId="S::urn:spo:anon#65e885803c05694d42cf7afa31bd9744490de7327ee0af10493030994f62fc74::" providerId="AD" clId="Web-{03DF01D2-6579-A30F-8988-3AA9567CD7E3}" dt="2019-04-02T20:28:00.270" v="1613" actId="20577"/>
          <ac:spMkLst>
            <pc:docMk/>
            <pc:sldMk cId="609994753" sldId="292"/>
            <ac:spMk id="8" creationId="{12C9BAB2-090D-42B9-BE27-2F2B1B21DB3A}"/>
          </ac:spMkLst>
        </pc:spChg>
      </pc:sldChg>
      <pc:sldChg chg="modSp">
        <pc:chgData name="Guest User" userId="S::urn:spo:anon#65e885803c05694d42cf7afa31bd9744490de7327ee0af10493030994f62fc74::" providerId="AD" clId="Web-{03DF01D2-6579-A30F-8988-3AA9567CD7E3}" dt="2019-04-02T19:51:06.794" v="1182" actId="20577"/>
        <pc:sldMkLst>
          <pc:docMk/>
          <pc:sldMk cId="3601064857" sldId="293"/>
        </pc:sldMkLst>
        <pc:spChg chg="mod">
          <ac:chgData name="Guest User" userId="S::urn:spo:anon#65e885803c05694d42cf7afa31bd9744490de7327ee0af10493030994f62fc74::" providerId="AD" clId="Web-{03DF01D2-6579-A30F-8988-3AA9567CD7E3}" dt="2019-04-02T19:51:06.794" v="1182" actId="20577"/>
          <ac:spMkLst>
            <pc:docMk/>
            <pc:sldMk cId="3601064857" sldId="293"/>
            <ac:spMk id="6" creationId="{6FBA053C-F80B-9A44-9E46-A038B350EDC9}"/>
          </ac:spMkLst>
        </pc:spChg>
        <pc:spChg chg="mod">
          <ac:chgData name="Guest User" userId="S::urn:spo:anon#65e885803c05694d42cf7afa31bd9744490de7327ee0af10493030994f62fc74::" providerId="AD" clId="Web-{03DF01D2-6579-A30F-8988-3AA9567CD7E3}" dt="2019-04-02T19:49:12.509" v="1164" actId="20577"/>
          <ac:spMkLst>
            <pc:docMk/>
            <pc:sldMk cId="3601064857" sldId="293"/>
            <ac:spMk id="8" creationId="{53380113-C597-D74D-9327-B67E197C3D97}"/>
          </ac:spMkLst>
        </pc:spChg>
      </pc:sldChg>
      <pc:sldChg chg="modSp">
        <pc:chgData name="Guest User" userId="S::urn:spo:anon#65e885803c05694d42cf7afa31bd9744490de7327ee0af10493030994f62fc74::" providerId="AD" clId="Web-{03DF01D2-6579-A30F-8988-3AA9567CD7E3}" dt="2019-04-02T19:51:24.170" v="1186" actId="20577"/>
        <pc:sldMkLst>
          <pc:docMk/>
          <pc:sldMk cId="2299162053" sldId="306"/>
        </pc:sldMkLst>
        <pc:spChg chg="mod">
          <ac:chgData name="Guest User" userId="S::urn:spo:anon#65e885803c05694d42cf7afa31bd9744490de7327ee0af10493030994f62fc74::" providerId="AD" clId="Web-{03DF01D2-6579-A30F-8988-3AA9567CD7E3}" dt="2019-04-02T19:36:01.547" v="919" actId="20577"/>
          <ac:spMkLst>
            <pc:docMk/>
            <pc:sldMk cId="2299162053" sldId="306"/>
            <ac:spMk id="10" creationId="{47C71F18-47FA-2245-A9AE-E71FA9E4AD6E}"/>
          </ac:spMkLst>
        </pc:spChg>
        <pc:spChg chg="mod">
          <ac:chgData name="Guest User" userId="S::urn:spo:anon#65e885803c05694d42cf7afa31bd9744490de7327ee0af10493030994f62fc74::" providerId="AD" clId="Web-{03DF01D2-6579-A30F-8988-3AA9567CD7E3}" dt="2019-04-02T19:51:24.170" v="1186" actId="20577"/>
          <ac:spMkLst>
            <pc:docMk/>
            <pc:sldMk cId="2299162053" sldId="306"/>
            <ac:spMk id="11" creationId="{7E2B15F8-3769-764A-B026-EFEADC4BBBAB}"/>
          </ac:spMkLst>
        </pc:spChg>
      </pc:sldChg>
      <pc:sldChg chg="modSp">
        <pc:chgData name="Guest User" userId="S::urn:spo:anon#65e885803c05694d42cf7afa31bd9744490de7327ee0af10493030994f62fc74::" providerId="AD" clId="Web-{03DF01D2-6579-A30F-8988-3AA9567CD7E3}" dt="2019-04-02T19:49:24.463" v="1173" actId="20577"/>
        <pc:sldMkLst>
          <pc:docMk/>
          <pc:sldMk cId="3004513961" sldId="308"/>
        </pc:sldMkLst>
        <pc:spChg chg="mod">
          <ac:chgData name="Guest User" userId="S::urn:spo:anon#65e885803c05694d42cf7afa31bd9744490de7327ee0af10493030994f62fc74::" providerId="AD" clId="Web-{03DF01D2-6579-A30F-8988-3AA9567CD7E3}" dt="2019-04-02T19:49:24.463" v="1173" actId="20577"/>
          <ac:spMkLst>
            <pc:docMk/>
            <pc:sldMk cId="3004513961" sldId="308"/>
            <ac:spMk id="6" creationId="{39D76092-1A4E-B34A-A2BF-AD21BD5D7ABC}"/>
          </ac:spMkLst>
        </pc:spChg>
      </pc:sldChg>
      <pc:sldChg chg="modSp">
        <pc:chgData name="Guest User" userId="S::urn:spo:anon#65e885803c05694d42cf7afa31bd9744490de7327ee0af10493030994f62fc74::" providerId="AD" clId="Web-{03DF01D2-6579-A30F-8988-3AA9567CD7E3}" dt="2019-04-02T19:49:16.166" v="1167" actId="20577"/>
        <pc:sldMkLst>
          <pc:docMk/>
          <pc:sldMk cId="548390173" sldId="309"/>
        </pc:sldMkLst>
        <pc:spChg chg="mod">
          <ac:chgData name="Guest User" userId="S::urn:spo:anon#65e885803c05694d42cf7afa31bd9744490de7327ee0af10493030994f62fc74::" providerId="AD" clId="Web-{03DF01D2-6579-A30F-8988-3AA9567CD7E3}" dt="2019-04-02T19:49:16.166" v="1167" actId="20577"/>
          <ac:spMkLst>
            <pc:docMk/>
            <pc:sldMk cId="548390173" sldId="309"/>
            <ac:spMk id="12" creationId="{33B56663-5FFB-4477-B9CD-54D0351DE6AB}"/>
          </ac:spMkLst>
        </pc:spChg>
      </pc:sldChg>
      <pc:sldChg chg="addSp delSp modSp">
        <pc:chgData name="Guest User" userId="S::urn:spo:anon#65e885803c05694d42cf7afa31bd9744490de7327ee0af10493030994f62fc74::" providerId="AD" clId="Web-{03DF01D2-6579-A30F-8988-3AA9567CD7E3}" dt="2019-04-02T19:53:48.877" v="1234" actId="20577"/>
        <pc:sldMkLst>
          <pc:docMk/>
          <pc:sldMk cId="3484700989" sldId="310"/>
        </pc:sldMkLst>
        <pc:spChg chg="del mod">
          <ac:chgData name="Guest User" userId="S::urn:spo:anon#65e885803c05694d42cf7afa31bd9744490de7327ee0af10493030994f62fc74::" providerId="AD" clId="Web-{03DF01D2-6579-A30F-8988-3AA9567CD7E3}" dt="2019-04-02T18:21:54.533" v="24"/>
          <ac:spMkLst>
            <pc:docMk/>
            <pc:sldMk cId="3484700989" sldId="310"/>
            <ac:spMk id="10" creationId="{FD7C9D10-4464-2F43-9CDD-642203B8CB8D}"/>
          </ac:spMkLst>
        </pc:spChg>
        <pc:spChg chg="add del mod">
          <ac:chgData name="Guest User" userId="S::urn:spo:anon#65e885803c05694d42cf7afa31bd9744490de7327ee0af10493030994f62fc74::" providerId="AD" clId="Web-{03DF01D2-6579-A30F-8988-3AA9567CD7E3}" dt="2019-04-02T18:22:05.267" v="27"/>
          <ac:spMkLst>
            <pc:docMk/>
            <pc:sldMk cId="3484700989" sldId="310"/>
            <ac:spMk id="34" creationId="{26584C1D-A8CC-4D2F-BABF-DD0F8B4AEEC9}"/>
          </ac:spMkLst>
        </pc:spChg>
        <pc:spChg chg="add mod">
          <ac:chgData name="Guest User" userId="S::urn:spo:anon#65e885803c05694d42cf7afa31bd9744490de7327ee0af10493030994f62fc74::" providerId="AD" clId="Web-{03DF01D2-6579-A30F-8988-3AA9567CD7E3}" dt="2019-04-02T19:53:48.877" v="1234" actId="20577"/>
          <ac:spMkLst>
            <pc:docMk/>
            <pc:sldMk cId="3484700989" sldId="310"/>
            <ac:spMk id="36" creationId="{6D3D7639-9F56-47E9-8BD2-D073C56A26B6}"/>
          </ac:spMkLst>
        </pc:spChg>
        <pc:graphicFrameChg chg="add del mod ord modGraphic">
          <ac:chgData name="Guest User" userId="S::urn:spo:anon#65e885803c05694d42cf7afa31bd9744490de7327ee0af10493030994f62fc74::" providerId="AD" clId="Web-{03DF01D2-6579-A30F-8988-3AA9567CD7E3}" dt="2019-04-02T18:22:01.095" v="25"/>
          <ac:graphicFrameMkLst>
            <pc:docMk/>
            <pc:sldMk cId="3484700989" sldId="310"/>
            <ac:graphicFrameMk id="3" creationId="{64B11B5F-7817-448F-8E2E-6526648DA05B}"/>
          </ac:graphicFrameMkLst>
        </pc:graphicFrameChg>
      </pc:sldChg>
      <pc:sldChg chg="addSp delSp modSp">
        <pc:chgData name="Guest User" userId="S::urn:spo:anon#65e885803c05694d42cf7afa31bd9744490de7327ee0af10493030994f62fc74::" providerId="AD" clId="Web-{03DF01D2-6579-A30F-8988-3AA9567CD7E3}" dt="2019-04-02T19:53:55.940" v="1245" actId="20577"/>
        <pc:sldMkLst>
          <pc:docMk/>
          <pc:sldMk cId="2754700930" sldId="311"/>
        </pc:sldMkLst>
        <pc:spChg chg="del">
          <ac:chgData name="Guest User" userId="S::urn:spo:anon#65e885803c05694d42cf7afa31bd9744490de7327ee0af10493030994f62fc74::" providerId="AD" clId="Web-{03DF01D2-6579-A30F-8988-3AA9567CD7E3}" dt="2019-04-02T18:21:15.984" v="18"/>
          <ac:spMkLst>
            <pc:docMk/>
            <pc:sldMk cId="2754700930" sldId="311"/>
            <ac:spMk id="3" creationId="{58FC6B08-DA79-D145-A0BC-C4A54D777BBC}"/>
          </ac:spMkLst>
        </pc:spChg>
        <pc:spChg chg="add mod">
          <ac:chgData name="Guest User" userId="S::urn:spo:anon#65e885803c05694d42cf7afa31bd9744490de7327ee0af10493030994f62fc74::" providerId="AD" clId="Web-{03DF01D2-6579-A30F-8988-3AA9567CD7E3}" dt="2019-04-02T18:21:39.391" v="20"/>
          <ac:spMkLst>
            <pc:docMk/>
            <pc:sldMk cId="2754700930" sldId="311"/>
            <ac:spMk id="59" creationId="{4ADB2065-850C-4745-9D23-D681A699F39A}"/>
          </ac:spMkLst>
        </pc:spChg>
        <pc:spChg chg="add mod">
          <ac:chgData name="Guest User" userId="S::urn:spo:anon#65e885803c05694d42cf7afa31bd9744490de7327ee0af10493030994f62fc74::" providerId="AD" clId="Web-{03DF01D2-6579-A30F-8988-3AA9567CD7E3}" dt="2019-04-02T19:53:55.940" v="1245" actId="20577"/>
          <ac:spMkLst>
            <pc:docMk/>
            <pc:sldMk cId="2754700930" sldId="311"/>
            <ac:spMk id="61" creationId="{E1C0ABAA-EC85-4E33-8B8A-1654DAD38E8E}"/>
          </ac:spMkLst>
        </pc:spChg>
        <pc:graphicFrameChg chg="add del mod ord modGraphic">
          <ac:chgData name="Guest User" userId="S::urn:spo:anon#65e885803c05694d42cf7afa31bd9744490de7327ee0af10493030994f62fc74::" providerId="AD" clId="Web-{03DF01D2-6579-A30F-8988-3AA9567CD7E3}" dt="2019-04-02T18:21:39.391" v="20"/>
          <ac:graphicFrameMkLst>
            <pc:docMk/>
            <pc:sldMk cId="2754700930" sldId="311"/>
            <ac:graphicFrameMk id="8" creationId="{928CE158-3B99-43FD-9BA3-68C18D82506E}"/>
          </ac:graphicFrameMkLst>
        </pc:graphicFrameChg>
      </pc:sldChg>
      <pc:sldChg chg="addSp delSp modSp">
        <pc:chgData name="Guest User" userId="S::urn:spo:anon#65e885803c05694d42cf7afa31bd9744490de7327ee0af10493030994f62fc74::" providerId="AD" clId="Web-{03DF01D2-6579-A30F-8988-3AA9567CD7E3}" dt="2019-04-02T19:58:59.746" v="1269" actId="20577"/>
        <pc:sldMkLst>
          <pc:docMk/>
          <pc:sldMk cId="4192935314" sldId="312"/>
        </pc:sldMkLst>
        <pc:spChg chg="add del mod">
          <ac:chgData name="Guest User" userId="S::urn:spo:anon#65e885803c05694d42cf7afa31bd9744490de7327ee0af10493030994f62fc74::" providerId="AD" clId="Web-{03DF01D2-6579-A30F-8988-3AA9567CD7E3}" dt="2019-04-02T19:54:01.909" v="1254" actId="20577"/>
          <ac:spMkLst>
            <pc:docMk/>
            <pc:sldMk cId="4192935314" sldId="312"/>
            <ac:spMk id="3" creationId="{177CDF69-B83C-EF4D-BC39-A03A4ACD7359}"/>
          </ac:spMkLst>
        </pc:spChg>
        <pc:spChg chg="add mod">
          <ac:chgData name="Guest User" userId="S::urn:spo:anon#65e885803c05694d42cf7afa31bd9744490de7327ee0af10493030994f62fc74::" providerId="AD" clId="Web-{03DF01D2-6579-A30F-8988-3AA9567CD7E3}" dt="2019-04-02T18:45:32.717" v="535" actId="1076"/>
          <ac:spMkLst>
            <pc:docMk/>
            <pc:sldMk cId="4192935314" sldId="312"/>
            <ac:spMk id="6" creationId="{4535A0C7-41F7-40D2-8FB5-9DF9D3B5F2D0}"/>
          </ac:spMkLst>
        </pc:spChg>
        <pc:spChg chg="mod">
          <ac:chgData name="Guest User" userId="S::urn:spo:anon#65e885803c05694d42cf7afa31bd9744490de7327ee0af10493030994f62fc74::" providerId="AD" clId="Web-{03DF01D2-6579-A30F-8988-3AA9567CD7E3}" dt="2019-04-02T19:58:59.746" v="1269" actId="20577"/>
          <ac:spMkLst>
            <pc:docMk/>
            <pc:sldMk cId="4192935314" sldId="312"/>
            <ac:spMk id="7" creationId="{029087A3-07BE-4840-8B74-2C08DB209687}"/>
          </ac:spMkLst>
        </pc:spChg>
      </pc:sldChg>
    </pc:docChg>
  </pc:docChgLst>
  <pc:docChgLst>
    <pc:chgData name="Cheyenne Laurel" userId="de1ae501-1cf5-4444-9cf7-d352078b4d1b" providerId="ADAL" clId="{8E52D42F-AA66-7C49-914C-71DDDA738BC8}"/>
    <pc:docChg chg="undo redo custSel addSld delSld modSld sldOrd">
      <pc:chgData name="Cheyenne Laurel" userId="de1ae501-1cf5-4444-9cf7-d352078b4d1b" providerId="ADAL" clId="{8E52D42F-AA66-7C49-914C-71DDDA738BC8}" dt="2019-04-02T20:16:22.298" v="3956" actId="2085"/>
      <pc:docMkLst>
        <pc:docMk/>
      </pc:docMkLst>
      <pc:sldChg chg="modSp">
        <pc:chgData name="Cheyenne Laurel" userId="de1ae501-1cf5-4444-9cf7-d352078b4d1b" providerId="ADAL" clId="{8E52D42F-AA66-7C49-914C-71DDDA738BC8}" dt="2019-04-02T20:06:36.387" v="3829" actId="20577"/>
        <pc:sldMkLst>
          <pc:docMk/>
          <pc:sldMk cId="1294143705" sldId="258"/>
        </pc:sldMkLst>
        <pc:spChg chg="mod">
          <ac:chgData name="Cheyenne Laurel" userId="de1ae501-1cf5-4444-9cf7-d352078b4d1b" providerId="ADAL" clId="{8E52D42F-AA66-7C49-914C-71DDDA738BC8}" dt="2019-04-02T20:06:36.387" v="3829" actId="20577"/>
          <ac:spMkLst>
            <pc:docMk/>
            <pc:sldMk cId="1294143705" sldId="258"/>
            <ac:spMk id="18" creationId="{263843B5-901C-44C4-97D0-67A767168FA1}"/>
          </ac:spMkLst>
        </pc:spChg>
      </pc:sldChg>
      <pc:sldChg chg="addSp delSp modSp modTransition">
        <pc:chgData name="Cheyenne Laurel" userId="de1ae501-1cf5-4444-9cf7-d352078b4d1b" providerId="ADAL" clId="{8E52D42F-AA66-7C49-914C-71DDDA738BC8}" dt="2019-04-02T20:07:16.711" v="3831" actId="20577"/>
        <pc:sldMkLst>
          <pc:docMk/>
          <pc:sldMk cId="3420304419" sldId="260"/>
        </pc:sldMkLst>
        <pc:spChg chg="add mod">
          <ac:chgData name="Cheyenne Laurel" userId="de1ae501-1cf5-4444-9cf7-d352078b4d1b" providerId="ADAL" clId="{8E52D42F-AA66-7C49-914C-71DDDA738BC8}" dt="2019-04-02T20:07:16.711" v="3831" actId="20577"/>
          <ac:spMkLst>
            <pc:docMk/>
            <pc:sldMk cId="3420304419" sldId="260"/>
            <ac:spMk id="5" creationId="{CE05D4A7-05DA-2141-A3CC-43A4B1333D41}"/>
          </ac:spMkLst>
        </pc:spChg>
        <pc:picChg chg="add del mod">
          <ac:chgData name="Cheyenne Laurel" userId="de1ae501-1cf5-4444-9cf7-d352078b4d1b" providerId="ADAL" clId="{8E52D42F-AA66-7C49-914C-71DDDA738BC8}" dt="2019-04-02T20:05:10.623" v="3806" actId="478"/>
          <ac:picMkLst>
            <pc:docMk/>
            <pc:sldMk cId="3420304419" sldId="260"/>
            <ac:picMk id="4" creationId="{0DB634CC-E31F-804A-AEDB-F5D1EEDF8D04}"/>
          </ac:picMkLst>
        </pc:picChg>
      </pc:sldChg>
      <pc:sldChg chg="addSp delSp modSp">
        <pc:chgData name="Cheyenne Laurel" userId="de1ae501-1cf5-4444-9cf7-d352078b4d1b" providerId="ADAL" clId="{8E52D42F-AA66-7C49-914C-71DDDA738BC8}" dt="2019-04-02T20:07:29.057" v="3840" actId="14100"/>
        <pc:sldMkLst>
          <pc:docMk/>
          <pc:sldMk cId="1566600359" sldId="261"/>
        </pc:sldMkLst>
        <pc:spChg chg="mod">
          <ac:chgData name="Cheyenne Laurel" userId="de1ae501-1cf5-4444-9cf7-d352078b4d1b" providerId="ADAL" clId="{8E52D42F-AA66-7C49-914C-71DDDA738BC8}" dt="2019-04-02T19:52:51.851" v="3622" actId="1076"/>
          <ac:spMkLst>
            <pc:docMk/>
            <pc:sldMk cId="1566600359" sldId="261"/>
            <ac:spMk id="9" creationId="{15933745-D001-47D2-A9DB-7D4EFEFB723B}"/>
          </ac:spMkLst>
        </pc:spChg>
        <pc:spChg chg="mod">
          <ac:chgData name="Cheyenne Laurel" userId="de1ae501-1cf5-4444-9cf7-d352078b4d1b" providerId="ADAL" clId="{8E52D42F-AA66-7C49-914C-71DDDA738BC8}" dt="2019-04-02T20:07:29.057" v="3840" actId="14100"/>
          <ac:spMkLst>
            <pc:docMk/>
            <pc:sldMk cId="1566600359" sldId="261"/>
            <ac:spMk id="10" creationId="{635254B8-2176-46AF-8338-4658F28D09B4}"/>
          </ac:spMkLst>
        </pc:spChg>
        <pc:spChg chg="add mod">
          <ac:chgData name="Cheyenne Laurel" userId="de1ae501-1cf5-4444-9cf7-d352078b4d1b" providerId="ADAL" clId="{8E52D42F-AA66-7C49-914C-71DDDA738BC8}" dt="2019-04-02T15:57:02.611" v="2618" actId="14100"/>
          <ac:spMkLst>
            <pc:docMk/>
            <pc:sldMk cId="1566600359" sldId="261"/>
            <ac:spMk id="20" creationId="{7257C273-A91B-7142-A991-D965CF110100}"/>
          </ac:spMkLst>
        </pc:spChg>
        <pc:spChg chg="add mod">
          <ac:chgData name="Cheyenne Laurel" userId="de1ae501-1cf5-4444-9cf7-d352078b4d1b" providerId="ADAL" clId="{8E52D42F-AA66-7C49-914C-71DDDA738BC8}" dt="2019-04-02T15:57:12.193" v="2620" actId="14100"/>
          <ac:spMkLst>
            <pc:docMk/>
            <pc:sldMk cId="1566600359" sldId="261"/>
            <ac:spMk id="21" creationId="{A3C6885D-A19E-6C4D-88E8-FB6A992C4566}"/>
          </ac:spMkLst>
        </pc:spChg>
        <pc:spChg chg="add mod">
          <ac:chgData name="Cheyenne Laurel" userId="de1ae501-1cf5-4444-9cf7-d352078b4d1b" providerId="ADAL" clId="{8E52D42F-AA66-7C49-914C-71DDDA738BC8}" dt="2019-04-02T16:55:15.813" v="3155" actId="20577"/>
          <ac:spMkLst>
            <pc:docMk/>
            <pc:sldMk cId="1566600359" sldId="261"/>
            <ac:spMk id="22" creationId="{07659F07-860D-9F4B-B88E-B2FDB1A4D9E9}"/>
          </ac:spMkLst>
        </pc:spChg>
        <pc:inkChg chg="add del">
          <ac:chgData name="Cheyenne Laurel" userId="de1ae501-1cf5-4444-9cf7-d352078b4d1b" providerId="ADAL" clId="{8E52D42F-AA66-7C49-914C-71DDDA738BC8}" dt="2019-04-02T13:42:59.771" v="304" actId="32730"/>
          <ac:inkMkLst>
            <pc:docMk/>
            <pc:sldMk cId="1566600359" sldId="261"/>
            <ac:inkMk id="2" creationId="{1520576D-9D7A-B140-B2C2-6FD43B1C4F20}"/>
          </ac:inkMkLst>
        </pc:inkChg>
        <pc:inkChg chg="add del">
          <ac:chgData name="Cheyenne Laurel" userId="de1ae501-1cf5-4444-9cf7-d352078b4d1b" providerId="ADAL" clId="{8E52D42F-AA66-7C49-914C-71DDDA738BC8}" dt="2019-04-02T13:43:43.614" v="308" actId="478"/>
          <ac:inkMkLst>
            <pc:docMk/>
            <pc:sldMk cId="1566600359" sldId="261"/>
            <ac:inkMk id="3" creationId="{941BFADD-C21F-E149-BAE5-B086D8455E7B}"/>
          </ac:inkMkLst>
        </pc:inkChg>
        <pc:inkChg chg="add del">
          <ac:chgData name="Cheyenne Laurel" userId="de1ae501-1cf5-4444-9cf7-d352078b4d1b" providerId="ADAL" clId="{8E52D42F-AA66-7C49-914C-71DDDA738BC8}" dt="2019-04-02T13:43:17.121" v="307" actId="32730"/>
          <ac:inkMkLst>
            <pc:docMk/>
            <pc:sldMk cId="1566600359" sldId="261"/>
            <ac:inkMk id="5" creationId="{937C0BB5-160B-FB43-A326-B421FB485C19}"/>
          </ac:inkMkLst>
        </pc:inkChg>
        <pc:inkChg chg="add del">
          <ac:chgData name="Cheyenne Laurel" userId="de1ae501-1cf5-4444-9cf7-d352078b4d1b" providerId="ADAL" clId="{8E52D42F-AA66-7C49-914C-71DDDA738BC8}" dt="2019-04-02T13:43:53.299" v="310" actId="32730"/>
          <ac:inkMkLst>
            <pc:docMk/>
            <pc:sldMk cId="1566600359" sldId="261"/>
            <ac:inkMk id="10" creationId="{DB2284D4-A6AC-0744-AD24-B0E8DFD886B0}"/>
          </ac:inkMkLst>
        </pc:inkChg>
        <pc:inkChg chg="add del">
          <ac:chgData name="Cheyenne Laurel" userId="de1ae501-1cf5-4444-9cf7-d352078b4d1b" providerId="ADAL" clId="{8E52D42F-AA66-7C49-914C-71DDDA738BC8}" dt="2019-04-02T13:44:47.830" v="318"/>
          <ac:inkMkLst>
            <pc:docMk/>
            <pc:sldMk cId="1566600359" sldId="261"/>
            <ac:inkMk id="11" creationId="{9BA34B3D-2493-034F-B928-DF48629357FE}"/>
          </ac:inkMkLst>
        </pc:inkChg>
        <pc:inkChg chg="add del">
          <ac:chgData name="Cheyenne Laurel" userId="de1ae501-1cf5-4444-9cf7-d352078b4d1b" providerId="ADAL" clId="{8E52D42F-AA66-7C49-914C-71DDDA738BC8}" dt="2019-04-02T13:44:19.563" v="313" actId="32730"/>
          <ac:inkMkLst>
            <pc:docMk/>
            <pc:sldMk cId="1566600359" sldId="261"/>
            <ac:inkMk id="12" creationId="{A9D6DF35-53E1-1E4F-BABB-A04F533ECA80}"/>
          </ac:inkMkLst>
        </pc:inkChg>
        <pc:inkChg chg="add del">
          <ac:chgData name="Cheyenne Laurel" userId="de1ae501-1cf5-4444-9cf7-d352078b4d1b" providerId="ADAL" clId="{8E52D42F-AA66-7C49-914C-71DDDA738BC8}" dt="2019-04-02T13:44:47.775" v="317"/>
          <ac:inkMkLst>
            <pc:docMk/>
            <pc:sldMk cId="1566600359" sldId="261"/>
            <ac:inkMk id="13" creationId="{2DCFD36A-450B-944A-8098-E4DE9D81AFD8}"/>
          </ac:inkMkLst>
        </pc:inkChg>
        <pc:inkChg chg="add del">
          <ac:chgData name="Cheyenne Laurel" userId="de1ae501-1cf5-4444-9cf7-d352078b4d1b" providerId="ADAL" clId="{8E52D42F-AA66-7C49-914C-71DDDA738BC8}" dt="2019-04-02T13:44:41.806" v="316" actId="32730"/>
          <ac:inkMkLst>
            <pc:docMk/>
            <pc:sldMk cId="1566600359" sldId="261"/>
            <ac:inkMk id="14" creationId="{2E71CFDD-147E-7041-8859-E30A8FD29E87}"/>
          </ac:inkMkLst>
        </pc:inkChg>
        <pc:inkChg chg="add del">
          <ac:chgData name="Cheyenne Laurel" userId="de1ae501-1cf5-4444-9cf7-d352078b4d1b" providerId="ADAL" clId="{8E52D42F-AA66-7C49-914C-71DDDA738BC8}" dt="2019-04-02T13:44:56.495" v="320" actId="32730"/>
          <ac:inkMkLst>
            <pc:docMk/>
            <pc:sldMk cId="1566600359" sldId="261"/>
            <ac:inkMk id="15" creationId="{F149138D-144E-1742-B71F-D453B19C5044}"/>
          </ac:inkMkLst>
        </pc:inkChg>
        <pc:inkChg chg="add del">
          <ac:chgData name="Cheyenne Laurel" userId="de1ae501-1cf5-4444-9cf7-d352078b4d1b" providerId="ADAL" clId="{8E52D42F-AA66-7C49-914C-71DDDA738BC8}" dt="2019-04-02T15:48:47.815" v="2476" actId="478"/>
          <ac:inkMkLst>
            <pc:docMk/>
            <pc:sldMk cId="1566600359" sldId="261"/>
            <ac:inkMk id="16" creationId="{736E50CF-06D1-124C-B560-41DF2A790D73}"/>
          </ac:inkMkLst>
        </pc:inkChg>
        <pc:inkChg chg="add del">
          <ac:chgData name="Cheyenne Laurel" userId="de1ae501-1cf5-4444-9cf7-d352078b4d1b" providerId="ADAL" clId="{8E52D42F-AA66-7C49-914C-71DDDA738BC8}" dt="2019-04-02T13:45:28.848" v="323" actId="32730"/>
          <ac:inkMkLst>
            <pc:docMk/>
            <pc:sldMk cId="1566600359" sldId="261"/>
            <ac:inkMk id="17" creationId="{1B2EC82B-AD7F-F544-9211-9A4C2FE978CB}"/>
          </ac:inkMkLst>
        </pc:inkChg>
        <pc:inkChg chg="add del">
          <ac:chgData name="Cheyenne Laurel" userId="de1ae501-1cf5-4444-9cf7-d352078b4d1b" providerId="ADAL" clId="{8E52D42F-AA66-7C49-914C-71DDDA738BC8}" dt="2019-04-02T13:45:41.293" v="325" actId="32730"/>
          <ac:inkMkLst>
            <pc:docMk/>
            <pc:sldMk cId="1566600359" sldId="261"/>
            <ac:inkMk id="18" creationId="{A9A3B6FE-9880-AF48-B42E-6F63140231A1}"/>
          </ac:inkMkLst>
        </pc:inkChg>
        <pc:inkChg chg="add del">
          <ac:chgData name="Cheyenne Laurel" userId="de1ae501-1cf5-4444-9cf7-d352078b4d1b" providerId="ADAL" clId="{8E52D42F-AA66-7C49-914C-71DDDA738BC8}" dt="2019-04-02T15:48:46.354" v="2475" actId="478"/>
          <ac:inkMkLst>
            <pc:docMk/>
            <pc:sldMk cId="1566600359" sldId="261"/>
            <ac:inkMk id="19" creationId="{FFFEEB7A-E67E-2148-A648-718FBC554D9B}"/>
          </ac:inkMkLst>
        </pc:inkChg>
      </pc:sldChg>
      <pc:sldChg chg="modSp">
        <pc:chgData name="Cheyenne Laurel" userId="de1ae501-1cf5-4444-9cf7-d352078b4d1b" providerId="ADAL" clId="{8E52D42F-AA66-7C49-914C-71DDDA738BC8}" dt="2019-04-02T14:40:45.003" v="1691" actId="20577"/>
        <pc:sldMkLst>
          <pc:docMk/>
          <pc:sldMk cId="1566711304" sldId="266"/>
        </pc:sldMkLst>
        <pc:spChg chg="mod">
          <ac:chgData name="Cheyenne Laurel" userId="de1ae501-1cf5-4444-9cf7-d352078b4d1b" providerId="ADAL" clId="{8E52D42F-AA66-7C49-914C-71DDDA738BC8}" dt="2019-04-02T14:40:45.003" v="1691" actId="20577"/>
          <ac:spMkLst>
            <pc:docMk/>
            <pc:sldMk cId="1566711304" sldId="266"/>
            <ac:spMk id="7" creationId="{4E7890EF-6C64-E143-B422-A031A148D60E}"/>
          </ac:spMkLst>
        </pc:spChg>
      </pc:sldChg>
      <pc:sldChg chg="modSp ord modTransition">
        <pc:chgData name="Cheyenne Laurel" userId="de1ae501-1cf5-4444-9cf7-d352078b4d1b" providerId="ADAL" clId="{8E52D42F-AA66-7C49-914C-71DDDA738BC8}" dt="2019-04-02T20:09:02.374" v="3889" actId="20577"/>
        <pc:sldMkLst>
          <pc:docMk/>
          <pc:sldMk cId="3085539021" sldId="273"/>
        </pc:sldMkLst>
        <pc:spChg chg="mod">
          <ac:chgData name="Cheyenne Laurel" userId="de1ae501-1cf5-4444-9cf7-d352078b4d1b" providerId="ADAL" clId="{8E52D42F-AA66-7C49-914C-71DDDA738BC8}" dt="2019-04-02T20:09:02.374" v="3889" actId="20577"/>
          <ac:spMkLst>
            <pc:docMk/>
            <pc:sldMk cId="3085539021" sldId="273"/>
            <ac:spMk id="4" creationId="{98301677-FC3D-EA44-8F7E-1758AE6DA9DA}"/>
          </ac:spMkLst>
        </pc:spChg>
        <pc:spChg chg="mod">
          <ac:chgData name="Cheyenne Laurel" userId="de1ae501-1cf5-4444-9cf7-d352078b4d1b" providerId="ADAL" clId="{8E52D42F-AA66-7C49-914C-71DDDA738BC8}" dt="2019-04-02T20:03:51.339" v="3751" actId="20577"/>
          <ac:spMkLst>
            <pc:docMk/>
            <pc:sldMk cId="3085539021" sldId="273"/>
            <ac:spMk id="6" creationId="{3E9E202D-B0D9-467F-8CB7-A6850F2FACD8}"/>
          </ac:spMkLst>
        </pc:spChg>
      </pc:sldChg>
      <pc:sldChg chg="addSp delSp modSp">
        <pc:chgData name="Cheyenne Laurel" userId="de1ae501-1cf5-4444-9cf7-d352078b4d1b" providerId="ADAL" clId="{8E52D42F-AA66-7C49-914C-71DDDA738BC8}" dt="2019-04-02T19:55:50.227" v="3707" actId="255"/>
        <pc:sldMkLst>
          <pc:docMk/>
          <pc:sldMk cId="4148374314" sldId="276"/>
        </pc:sldMkLst>
        <pc:spChg chg="add del mod">
          <ac:chgData name="Cheyenne Laurel" userId="de1ae501-1cf5-4444-9cf7-d352078b4d1b" providerId="ADAL" clId="{8E52D42F-AA66-7C49-914C-71DDDA738BC8}" dt="2019-04-02T14:48:24.402" v="1910"/>
          <ac:spMkLst>
            <pc:docMk/>
            <pc:sldMk cId="4148374314" sldId="276"/>
            <ac:spMk id="2" creationId="{7BCC9976-E3A9-2542-AE5E-EB0D75AAC76C}"/>
          </ac:spMkLst>
        </pc:spChg>
        <pc:spChg chg="mod">
          <ac:chgData name="Cheyenne Laurel" userId="de1ae501-1cf5-4444-9cf7-d352078b4d1b" providerId="ADAL" clId="{8E52D42F-AA66-7C49-914C-71DDDA738BC8}" dt="2019-04-02T19:55:50.227" v="3707" actId="255"/>
          <ac:spMkLst>
            <pc:docMk/>
            <pc:sldMk cId="4148374314" sldId="276"/>
            <ac:spMk id="5" creationId="{A081B478-77DC-6349-B5CA-00C0DD6B8336}"/>
          </ac:spMkLst>
        </pc:spChg>
        <pc:spChg chg="mod">
          <ac:chgData name="Cheyenne Laurel" userId="de1ae501-1cf5-4444-9cf7-d352078b4d1b" providerId="ADAL" clId="{8E52D42F-AA66-7C49-914C-71DDDA738BC8}" dt="2019-04-02T17:00:11.796" v="3427" actId="20577"/>
          <ac:spMkLst>
            <pc:docMk/>
            <pc:sldMk cId="4148374314" sldId="276"/>
            <ac:spMk id="7" creationId="{FDB5A2A5-88A4-8942-90CA-3502D6321693}"/>
          </ac:spMkLst>
        </pc:spChg>
        <pc:spChg chg="mod">
          <ac:chgData name="Cheyenne Laurel" userId="de1ae501-1cf5-4444-9cf7-d352078b4d1b" providerId="ADAL" clId="{8E52D42F-AA66-7C49-914C-71DDDA738BC8}" dt="2019-04-02T17:00:15.188" v="3431" actId="20577"/>
          <ac:spMkLst>
            <pc:docMk/>
            <pc:sldMk cId="4148374314" sldId="276"/>
            <ac:spMk id="9" creationId="{C5804AF5-9137-2A4B-A134-394C35E1AF5A}"/>
          </ac:spMkLst>
        </pc:spChg>
        <pc:spChg chg="del mod">
          <ac:chgData name="Cheyenne Laurel" userId="de1ae501-1cf5-4444-9cf7-d352078b4d1b" providerId="ADAL" clId="{8E52D42F-AA66-7C49-914C-71DDDA738BC8}" dt="2019-04-02T13:36:32.071" v="141" actId="478"/>
          <ac:spMkLst>
            <pc:docMk/>
            <pc:sldMk cId="4148374314" sldId="276"/>
            <ac:spMk id="11" creationId="{80FF62E2-330D-AA49-B3EC-866B98FC5376}"/>
          </ac:spMkLst>
        </pc:spChg>
        <pc:spChg chg="mod">
          <ac:chgData name="Cheyenne Laurel" userId="de1ae501-1cf5-4444-9cf7-d352078b4d1b" providerId="ADAL" clId="{8E52D42F-AA66-7C49-914C-71DDDA738BC8}" dt="2019-04-02T14:48:21.964" v="1908" actId="1076"/>
          <ac:spMkLst>
            <pc:docMk/>
            <pc:sldMk cId="4148374314" sldId="276"/>
            <ac:spMk id="13" creationId="{28147B0F-05E4-8E4B-920B-59B7FA0CD293}"/>
          </ac:spMkLst>
        </pc:spChg>
        <pc:spChg chg="add mod">
          <ac:chgData name="Cheyenne Laurel" userId="de1ae501-1cf5-4444-9cf7-d352078b4d1b" providerId="ADAL" clId="{8E52D42F-AA66-7C49-914C-71DDDA738BC8}" dt="2019-04-02T17:00:09.644" v="3425" actId="20577"/>
          <ac:spMkLst>
            <pc:docMk/>
            <pc:sldMk cId="4148374314" sldId="276"/>
            <ac:spMk id="14" creationId="{9A2CE5E0-642A-5940-88FA-19861CBECA96}"/>
          </ac:spMkLst>
        </pc:spChg>
        <pc:picChg chg="mod">
          <ac:chgData name="Cheyenne Laurel" userId="de1ae501-1cf5-4444-9cf7-d352078b4d1b" providerId="ADAL" clId="{8E52D42F-AA66-7C49-914C-71DDDA738BC8}" dt="2019-04-02T14:48:55.330" v="1915" actId="1076"/>
          <ac:picMkLst>
            <pc:docMk/>
            <pc:sldMk cId="4148374314" sldId="276"/>
            <ac:picMk id="6" creationId="{9AD477A6-344E-E54D-8FB1-5785949CE4D4}"/>
          </ac:picMkLst>
        </pc:picChg>
        <pc:picChg chg="mod">
          <ac:chgData name="Cheyenne Laurel" userId="de1ae501-1cf5-4444-9cf7-d352078b4d1b" providerId="ADAL" clId="{8E52D42F-AA66-7C49-914C-71DDDA738BC8}" dt="2019-04-02T14:48:33.389" v="1912" actId="1076"/>
          <ac:picMkLst>
            <pc:docMk/>
            <pc:sldMk cId="4148374314" sldId="276"/>
            <ac:picMk id="8" creationId="{7E6F3A1D-07C8-9245-9C11-314466AA2ED0}"/>
          </ac:picMkLst>
        </pc:picChg>
        <pc:picChg chg="del">
          <ac:chgData name="Cheyenne Laurel" userId="de1ae501-1cf5-4444-9cf7-d352078b4d1b" providerId="ADAL" clId="{8E52D42F-AA66-7C49-914C-71DDDA738BC8}" dt="2019-04-02T13:36:33.246" v="142" actId="478"/>
          <ac:picMkLst>
            <pc:docMk/>
            <pc:sldMk cId="4148374314" sldId="276"/>
            <ac:picMk id="10" creationId="{D218C380-9628-7142-A40A-06CD807D0343}"/>
          </ac:picMkLst>
        </pc:picChg>
        <pc:picChg chg="mod modCrop">
          <ac:chgData name="Cheyenne Laurel" userId="de1ae501-1cf5-4444-9cf7-d352078b4d1b" providerId="ADAL" clId="{8E52D42F-AA66-7C49-914C-71DDDA738BC8}" dt="2019-04-02T19:55:08.945" v="3625" actId="732"/>
          <ac:picMkLst>
            <pc:docMk/>
            <pc:sldMk cId="4148374314" sldId="276"/>
            <ac:picMk id="11" creationId="{D964731F-056C-4ABD-8C75-D1F8D75CED15}"/>
          </ac:picMkLst>
        </pc:picChg>
        <pc:picChg chg="add mod">
          <ac:chgData name="Cheyenne Laurel" userId="de1ae501-1cf5-4444-9cf7-d352078b4d1b" providerId="ADAL" clId="{8E52D42F-AA66-7C49-914C-71DDDA738BC8}" dt="2019-04-02T14:49:03.004" v="1918" actId="14100"/>
          <ac:picMkLst>
            <pc:docMk/>
            <pc:sldMk cId="4148374314" sldId="276"/>
            <ac:picMk id="12" creationId="{C9AF1F5A-E137-EB4F-B016-84D3C15D14B8}"/>
          </ac:picMkLst>
        </pc:picChg>
      </pc:sldChg>
      <pc:sldChg chg="modSp ord">
        <pc:chgData name="Cheyenne Laurel" userId="de1ae501-1cf5-4444-9cf7-d352078b4d1b" providerId="ADAL" clId="{8E52D42F-AA66-7C49-914C-71DDDA738BC8}" dt="2019-04-02T17:08:38.217" v="3459" actId="20577"/>
        <pc:sldMkLst>
          <pc:docMk/>
          <pc:sldMk cId="884109471" sldId="277"/>
        </pc:sldMkLst>
        <pc:spChg chg="mod">
          <ac:chgData name="Cheyenne Laurel" userId="de1ae501-1cf5-4444-9cf7-d352078b4d1b" providerId="ADAL" clId="{8E52D42F-AA66-7C49-914C-71DDDA738BC8}" dt="2019-04-02T17:08:38.217" v="3459" actId="20577"/>
          <ac:spMkLst>
            <pc:docMk/>
            <pc:sldMk cId="884109471" sldId="277"/>
            <ac:spMk id="6" creationId="{E6462813-6863-6C4C-AA7A-CFAF87DFFD33}"/>
          </ac:spMkLst>
        </pc:spChg>
        <pc:spChg chg="mod">
          <ac:chgData name="Cheyenne Laurel" userId="de1ae501-1cf5-4444-9cf7-d352078b4d1b" providerId="ADAL" clId="{8E52D42F-AA66-7C49-914C-71DDDA738BC8}" dt="2019-04-02T17:00:31.260" v="3440" actId="20577"/>
          <ac:spMkLst>
            <pc:docMk/>
            <pc:sldMk cId="884109471" sldId="277"/>
            <ac:spMk id="8" creationId="{944F4A42-862B-224B-87C9-0DD92F630742}"/>
          </ac:spMkLst>
        </pc:spChg>
        <pc:picChg chg="mod">
          <ac:chgData name="Cheyenne Laurel" userId="de1ae501-1cf5-4444-9cf7-d352078b4d1b" providerId="ADAL" clId="{8E52D42F-AA66-7C49-914C-71DDDA738BC8}" dt="2019-04-02T13:24:35.778" v="8" actId="1076"/>
          <ac:picMkLst>
            <pc:docMk/>
            <pc:sldMk cId="884109471" sldId="277"/>
            <ac:picMk id="2" creationId="{9FC778B4-83C6-4693-BBFD-F2E65A76F0BA}"/>
          </ac:picMkLst>
        </pc:picChg>
      </pc:sldChg>
      <pc:sldChg chg="modSp">
        <pc:chgData name="Cheyenne Laurel" userId="de1ae501-1cf5-4444-9cf7-d352078b4d1b" providerId="ADAL" clId="{8E52D42F-AA66-7C49-914C-71DDDA738BC8}" dt="2019-04-02T14:05:30.088" v="424" actId="20577"/>
        <pc:sldMkLst>
          <pc:docMk/>
          <pc:sldMk cId="912705977" sldId="280"/>
        </pc:sldMkLst>
        <pc:spChg chg="mod">
          <ac:chgData name="Cheyenne Laurel" userId="de1ae501-1cf5-4444-9cf7-d352078b4d1b" providerId="ADAL" clId="{8E52D42F-AA66-7C49-914C-71DDDA738BC8}" dt="2019-04-02T14:05:30.088" v="424" actId="20577"/>
          <ac:spMkLst>
            <pc:docMk/>
            <pc:sldMk cId="912705977" sldId="280"/>
            <ac:spMk id="2" creationId="{236B943D-DD55-4E03-BD59-EA3357AF11BA}"/>
          </ac:spMkLst>
        </pc:spChg>
      </pc:sldChg>
      <pc:sldChg chg="addSp delSp modSp">
        <pc:chgData name="Cheyenne Laurel" userId="de1ae501-1cf5-4444-9cf7-d352078b4d1b" providerId="ADAL" clId="{8E52D42F-AA66-7C49-914C-71DDDA738BC8}" dt="2019-04-02T14:07:33.743" v="442" actId="14100"/>
        <pc:sldMkLst>
          <pc:docMk/>
          <pc:sldMk cId="4054327805" sldId="281"/>
        </pc:sldMkLst>
        <pc:spChg chg="add del">
          <ac:chgData name="Cheyenne Laurel" userId="de1ae501-1cf5-4444-9cf7-d352078b4d1b" providerId="ADAL" clId="{8E52D42F-AA66-7C49-914C-71DDDA738BC8}" dt="2019-04-02T14:06:38.152" v="434"/>
          <ac:spMkLst>
            <pc:docMk/>
            <pc:sldMk cId="4054327805" sldId="281"/>
            <ac:spMk id="2" creationId="{927A1062-03CB-4809-A7A5-C1B79AAB9E1A}"/>
          </ac:spMkLst>
        </pc:spChg>
        <pc:graphicFrameChg chg="add del mod">
          <ac:chgData name="Cheyenne Laurel" userId="de1ae501-1cf5-4444-9cf7-d352078b4d1b" providerId="ADAL" clId="{8E52D42F-AA66-7C49-914C-71DDDA738BC8}" dt="2019-04-02T14:06:38.152" v="434"/>
          <ac:graphicFrameMkLst>
            <pc:docMk/>
            <pc:sldMk cId="4054327805" sldId="281"/>
            <ac:graphicFrameMk id="3" creationId="{21FAACB0-4FA1-C64E-902F-201D994ED083}"/>
          </ac:graphicFrameMkLst>
        </pc:graphicFrameChg>
        <pc:picChg chg="del">
          <ac:chgData name="Cheyenne Laurel" userId="de1ae501-1cf5-4444-9cf7-d352078b4d1b" providerId="ADAL" clId="{8E52D42F-AA66-7C49-914C-71DDDA738BC8}" dt="2019-04-02T14:05:19.159" v="412" actId="478"/>
          <ac:picMkLst>
            <pc:docMk/>
            <pc:sldMk cId="4054327805" sldId="281"/>
            <ac:picMk id="5" creationId="{2027B42D-AE8D-4F35-B009-1B0A4470C99E}"/>
          </ac:picMkLst>
        </pc:picChg>
        <pc:picChg chg="add mod modCrop">
          <ac:chgData name="Cheyenne Laurel" userId="de1ae501-1cf5-4444-9cf7-d352078b4d1b" providerId="ADAL" clId="{8E52D42F-AA66-7C49-914C-71DDDA738BC8}" dt="2019-04-02T14:06:29.005" v="432" actId="14100"/>
          <ac:picMkLst>
            <pc:docMk/>
            <pc:sldMk cId="4054327805" sldId="281"/>
            <ac:picMk id="6" creationId="{F91B1510-B5BC-3547-AF22-AB1983A9DD76}"/>
          </ac:picMkLst>
        </pc:picChg>
        <pc:picChg chg="add mod modCrop">
          <ac:chgData name="Cheyenne Laurel" userId="de1ae501-1cf5-4444-9cf7-d352078b4d1b" providerId="ADAL" clId="{8E52D42F-AA66-7C49-914C-71DDDA738BC8}" dt="2019-04-02T14:07:33.743" v="442" actId="14100"/>
          <ac:picMkLst>
            <pc:docMk/>
            <pc:sldMk cId="4054327805" sldId="281"/>
            <ac:picMk id="7" creationId="{7F56FF71-AD3A-6041-8CD8-6725BCA61116}"/>
          </ac:picMkLst>
        </pc:picChg>
      </pc:sldChg>
      <pc:sldChg chg="addSp modSp">
        <pc:chgData name="Cheyenne Laurel" userId="de1ae501-1cf5-4444-9cf7-d352078b4d1b" providerId="ADAL" clId="{8E52D42F-AA66-7C49-914C-71DDDA738BC8}" dt="2019-04-02T16:58:18.250" v="3333"/>
        <pc:sldMkLst>
          <pc:docMk/>
          <pc:sldMk cId="3871158078" sldId="287"/>
        </pc:sldMkLst>
        <pc:spChg chg="add mod">
          <ac:chgData name="Cheyenne Laurel" userId="de1ae501-1cf5-4444-9cf7-d352078b4d1b" providerId="ADAL" clId="{8E52D42F-AA66-7C49-914C-71DDDA738BC8}" dt="2019-04-02T16:58:04.543" v="3330" actId="20577"/>
          <ac:spMkLst>
            <pc:docMk/>
            <pc:sldMk cId="3871158078" sldId="287"/>
            <ac:spMk id="9" creationId="{EADD6725-A471-254E-A21E-EC7576FD6744}"/>
          </ac:spMkLst>
        </pc:spChg>
        <pc:spChg chg="add">
          <ac:chgData name="Cheyenne Laurel" userId="de1ae501-1cf5-4444-9cf7-d352078b4d1b" providerId="ADAL" clId="{8E52D42F-AA66-7C49-914C-71DDDA738BC8}" dt="2019-04-02T16:58:18.250" v="3333"/>
          <ac:spMkLst>
            <pc:docMk/>
            <pc:sldMk cId="3871158078" sldId="287"/>
            <ac:spMk id="10" creationId="{19E8396E-3842-CD4E-AA03-A3171A21168E}"/>
          </ac:spMkLst>
        </pc:spChg>
        <pc:picChg chg="mod">
          <ac:chgData name="Cheyenne Laurel" userId="de1ae501-1cf5-4444-9cf7-d352078b4d1b" providerId="ADAL" clId="{8E52D42F-AA66-7C49-914C-71DDDA738BC8}" dt="2019-04-02T16:57:44.859" v="3292" actId="14100"/>
          <ac:picMkLst>
            <pc:docMk/>
            <pc:sldMk cId="3871158078" sldId="287"/>
            <ac:picMk id="6" creationId="{23BFD2F4-9F08-2C48-8AF2-C02EF3843040}"/>
          </ac:picMkLst>
        </pc:picChg>
      </pc:sldChg>
      <pc:sldChg chg="addSp delSp modSp ord">
        <pc:chgData name="Cheyenne Laurel" userId="de1ae501-1cf5-4444-9cf7-d352078b4d1b" providerId="ADAL" clId="{8E52D42F-AA66-7C49-914C-71DDDA738BC8}" dt="2019-04-02T20:08:29.861" v="3871"/>
        <pc:sldMkLst>
          <pc:docMk/>
          <pc:sldMk cId="2892058030" sldId="288"/>
        </pc:sldMkLst>
        <pc:spChg chg="add del mod">
          <ac:chgData name="Cheyenne Laurel" userId="de1ae501-1cf5-4444-9cf7-d352078b4d1b" providerId="ADAL" clId="{8E52D42F-AA66-7C49-914C-71DDDA738BC8}" dt="2019-04-02T15:52:35.234" v="2559" actId="478"/>
          <ac:spMkLst>
            <pc:docMk/>
            <pc:sldMk cId="2892058030" sldId="288"/>
            <ac:spMk id="10" creationId="{27CEEBAD-CA1C-CA40-92C3-C778334EB153}"/>
          </ac:spMkLst>
        </pc:spChg>
        <pc:spChg chg="add del mod">
          <ac:chgData name="Cheyenne Laurel" userId="de1ae501-1cf5-4444-9cf7-d352078b4d1b" providerId="ADAL" clId="{8E52D42F-AA66-7C49-914C-71DDDA738BC8}" dt="2019-04-02T15:52:22.562" v="2557" actId="478"/>
          <ac:spMkLst>
            <pc:docMk/>
            <pc:sldMk cId="2892058030" sldId="288"/>
            <ac:spMk id="11" creationId="{37FBDB54-8ABB-AD4B-9ECC-E6A24E3845E5}"/>
          </ac:spMkLst>
        </pc:spChg>
        <pc:spChg chg="add mod">
          <ac:chgData name="Cheyenne Laurel" userId="de1ae501-1cf5-4444-9cf7-d352078b4d1b" providerId="ADAL" clId="{8E52D42F-AA66-7C49-914C-71DDDA738BC8}" dt="2019-04-02T15:57:29.476" v="2621" actId="2085"/>
          <ac:spMkLst>
            <pc:docMk/>
            <pc:sldMk cId="2892058030" sldId="288"/>
            <ac:spMk id="12" creationId="{C31EF774-431C-464B-81AD-3C3B0DF870A0}"/>
          </ac:spMkLst>
        </pc:spChg>
        <pc:spChg chg="add del mod">
          <ac:chgData name="Cheyenne Laurel" userId="de1ae501-1cf5-4444-9cf7-d352078b4d1b" providerId="ADAL" clId="{8E52D42F-AA66-7C49-914C-71DDDA738BC8}" dt="2019-04-02T15:52:56.648" v="2562"/>
          <ac:spMkLst>
            <pc:docMk/>
            <pc:sldMk cId="2892058030" sldId="288"/>
            <ac:spMk id="13" creationId="{24074302-0147-3942-903E-2F592A8F3412}"/>
          </ac:spMkLst>
        </pc:spChg>
        <pc:spChg chg="add mod">
          <ac:chgData name="Cheyenne Laurel" userId="de1ae501-1cf5-4444-9cf7-d352078b4d1b" providerId="ADAL" clId="{8E52D42F-AA66-7C49-914C-71DDDA738BC8}" dt="2019-04-02T16:56:13.363" v="3212" actId="20577"/>
          <ac:spMkLst>
            <pc:docMk/>
            <pc:sldMk cId="2892058030" sldId="288"/>
            <ac:spMk id="14" creationId="{31E12400-321D-6E4F-8FF1-443347600E72}"/>
          </ac:spMkLst>
        </pc:spChg>
        <pc:spChg chg="add del mod">
          <ac:chgData name="Cheyenne Laurel" userId="de1ae501-1cf5-4444-9cf7-d352078b4d1b" providerId="ADAL" clId="{8E52D42F-AA66-7C49-914C-71DDDA738BC8}" dt="2019-04-02T16:56:15.378" v="3214"/>
          <ac:spMkLst>
            <pc:docMk/>
            <pc:sldMk cId="2892058030" sldId="288"/>
            <ac:spMk id="15" creationId="{260936D7-A6E7-F640-AFE1-55133654C9B1}"/>
          </ac:spMkLst>
        </pc:spChg>
        <pc:spChg chg="add">
          <ac:chgData name="Cheyenne Laurel" userId="de1ae501-1cf5-4444-9cf7-d352078b4d1b" providerId="ADAL" clId="{8E52D42F-AA66-7C49-914C-71DDDA738BC8}" dt="2019-04-02T20:08:29.861" v="3871"/>
          <ac:spMkLst>
            <pc:docMk/>
            <pc:sldMk cId="2892058030" sldId="288"/>
            <ac:spMk id="16" creationId="{5514C0FD-3A4F-2F4B-8558-C7E9F76E402F}"/>
          </ac:spMkLst>
        </pc:spChg>
        <pc:inkChg chg="add del">
          <ac:chgData name="Cheyenne Laurel" userId="de1ae501-1cf5-4444-9cf7-d352078b4d1b" providerId="ADAL" clId="{8E52D42F-AA66-7C49-914C-71DDDA738BC8}" dt="2019-04-02T13:42:21.097" v="298" actId="32730"/>
          <ac:inkMkLst>
            <pc:docMk/>
            <pc:sldMk cId="2892058030" sldId="288"/>
            <ac:inkMk id="2" creationId="{E0EEF3FD-A757-194D-BC14-CA8149F180C6}"/>
          </ac:inkMkLst>
        </pc:inkChg>
        <pc:inkChg chg="add del">
          <ac:chgData name="Cheyenne Laurel" userId="de1ae501-1cf5-4444-9cf7-d352078b4d1b" providerId="ADAL" clId="{8E52D42F-AA66-7C49-914C-71DDDA738BC8}" dt="2019-04-02T13:42:29.207" v="300" actId="32730"/>
          <ac:inkMkLst>
            <pc:docMk/>
            <pc:sldMk cId="2892058030" sldId="288"/>
            <ac:inkMk id="3" creationId="{ED75032D-F51F-BD47-9A4E-1591708ECA54}"/>
          </ac:inkMkLst>
        </pc:inkChg>
        <pc:inkChg chg="add del">
          <ac:chgData name="Cheyenne Laurel" userId="de1ae501-1cf5-4444-9cf7-d352078b4d1b" providerId="ADAL" clId="{8E52D42F-AA66-7C49-914C-71DDDA738BC8}" dt="2019-04-02T15:51:18.353" v="2541" actId="478"/>
          <ac:inkMkLst>
            <pc:docMk/>
            <pc:sldMk cId="2892058030" sldId="288"/>
            <ac:inkMk id="5" creationId="{67CB8BE8-FBF7-A24F-9DD1-C7FE52B25264}"/>
          </ac:inkMkLst>
        </pc:inkChg>
        <pc:inkChg chg="add del">
          <ac:chgData name="Cheyenne Laurel" userId="de1ae501-1cf5-4444-9cf7-d352078b4d1b" providerId="ADAL" clId="{8E52D42F-AA66-7C49-914C-71DDDA738BC8}" dt="2019-04-02T15:51:19.828" v="2542" actId="478"/>
          <ac:inkMkLst>
            <pc:docMk/>
            <pc:sldMk cId="2892058030" sldId="288"/>
            <ac:inkMk id="9" creationId="{C1BBBB56-B39F-924F-AA20-DED8AC14A1FB}"/>
          </ac:inkMkLst>
        </pc:inkChg>
      </pc:sldChg>
      <pc:sldChg chg="addSp delSp modSp">
        <pc:chgData name="Cheyenne Laurel" userId="de1ae501-1cf5-4444-9cf7-d352078b4d1b" providerId="ADAL" clId="{8E52D42F-AA66-7C49-914C-71DDDA738BC8}" dt="2019-04-02T17:00:19.131" v="3434" actId="20577"/>
        <pc:sldMkLst>
          <pc:docMk/>
          <pc:sldMk cId="609994753" sldId="292"/>
        </pc:sldMkLst>
        <pc:spChg chg="del">
          <ac:chgData name="Cheyenne Laurel" userId="de1ae501-1cf5-4444-9cf7-d352078b4d1b" providerId="ADAL" clId="{8E52D42F-AA66-7C49-914C-71DDDA738BC8}" dt="2019-04-02T14:47:41.538" v="1897"/>
          <ac:spMkLst>
            <pc:docMk/>
            <pc:sldMk cId="609994753" sldId="292"/>
            <ac:spMk id="2" creationId="{B2A18610-5F85-450A-AD9F-4BCDD457476F}"/>
          </ac:spMkLst>
        </pc:spChg>
        <pc:spChg chg="mod">
          <ac:chgData name="Cheyenne Laurel" userId="de1ae501-1cf5-4444-9cf7-d352078b4d1b" providerId="ADAL" clId="{8E52D42F-AA66-7C49-914C-71DDDA738BC8}" dt="2019-04-02T17:00:19.131" v="3434" actId="20577"/>
          <ac:spMkLst>
            <pc:docMk/>
            <pc:sldMk cId="609994753" sldId="292"/>
            <ac:spMk id="3" creationId="{E68ECB1E-4FBC-45A9-9EB0-DA3BD6E4182F}"/>
          </ac:spMkLst>
        </pc:spChg>
        <pc:spChg chg="mod">
          <ac:chgData name="Cheyenne Laurel" userId="de1ae501-1cf5-4444-9cf7-d352078b4d1b" providerId="ADAL" clId="{8E52D42F-AA66-7C49-914C-71DDDA738BC8}" dt="2019-04-02T14:50:03.679" v="1942" actId="20577"/>
          <ac:spMkLst>
            <pc:docMk/>
            <pc:sldMk cId="609994753" sldId="292"/>
            <ac:spMk id="5" creationId="{A37D9574-57BA-4775-B542-979756997E51}"/>
          </ac:spMkLst>
        </pc:spChg>
        <pc:spChg chg="add del mod">
          <ac:chgData name="Cheyenne Laurel" userId="de1ae501-1cf5-4444-9cf7-d352078b4d1b" providerId="ADAL" clId="{8E52D42F-AA66-7C49-914C-71DDDA738BC8}" dt="2019-04-02T15:20:53.208" v="1970" actId="478"/>
          <ac:spMkLst>
            <pc:docMk/>
            <pc:sldMk cId="609994753" sldId="292"/>
            <ac:spMk id="7" creationId="{26065694-35FB-1E42-BE7F-7DDF97D65F85}"/>
          </ac:spMkLst>
        </pc:spChg>
        <pc:spChg chg="mod">
          <ac:chgData name="Cheyenne Laurel" userId="de1ae501-1cf5-4444-9cf7-d352078b4d1b" providerId="ADAL" clId="{8E52D42F-AA66-7C49-914C-71DDDA738BC8}" dt="2019-04-02T15:41:04.708" v="2245" actId="5793"/>
          <ac:spMkLst>
            <pc:docMk/>
            <pc:sldMk cId="609994753" sldId="292"/>
            <ac:spMk id="8" creationId="{12C9BAB2-090D-42B9-BE27-2F2B1B21DB3A}"/>
          </ac:spMkLst>
        </pc:spChg>
        <pc:spChg chg="add mod">
          <ac:chgData name="Cheyenne Laurel" userId="de1ae501-1cf5-4444-9cf7-d352078b4d1b" providerId="ADAL" clId="{8E52D42F-AA66-7C49-914C-71DDDA738BC8}" dt="2019-04-02T15:46:26.714" v="2368" actId="1076"/>
          <ac:spMkLst>
            <pc:docMk/>
            <pc:sldMk cId="609994753" sldId="292"/>
            <ac:spMk id="9" creationId="{27573790-3DD2-4A48-A85C-CA3D7EF596C9}"/>
          </ac:spMkLst>
        </pc:spChg>
        <pc:spChg chg="add del mod">
          <ac:chgData name="Cheyenne Laurel" userId="de1ae501-1cf5-4444-9cf7-d352078b4d1b" providerId="ADAL" clId="{8E52D42F-AA66-7C49-914C-71DDDA738BC8}" dt="2019-04-02T15:20:10.951" v="1966" actId="478"/>
          <ac:spMkLst>
            <pc:docMk/>
            <pc:sldMk cId="609994753" sldId="292"/>
            <ac:spMk id="11" creationId="{87181597-C860-364E-96AF-FAA9B56E7C11}"/>
          </ac:spMkLst>
        </pc:spChg>
        <pc:spChg chg="add del mod">
          <ac:chgData name="Cheyenne Laurel" userId="de1ae501-1cf5-4444-9cf7-d352078b4d1b" providerId="ADAL" clId="{8E52D42F-AA66-7C49-914C-71DDDA738BC8}" dt="2019-04-02T15:33:24.208" v="2147"/>
          <ac:spMkLst>
            <pc:docMk/>
            <pc:sldMk cId="609994753" sldId="292"/>
            <ac:spMk id="13" creationId="{7A724831-125C-ED42-B9A8-09E3DCCF69ED}"/>
          </ac:spMkLst>
        </pc:spChg>
        <pc:picChg chg="del">
          <ac:chgData name="Cheyenne Laurel" userId="de1ae501-1cf5-4444-9cf7-d352078b4d1b" providerId="ADAL" clId="{8E52D42F-AA66-7C49-914C-71DDDA738BC8}" dt="2019-04-02T14:47:41.538" v="1897"/>
          <ac:picMkLst>
            <pc:docMk/>
            <pc:sldMk cId="609994753" sldId="292"/>
            <ac:picMk id="6" creationId="{B45B982D-3108-4909-B7CA-7F03A567D3CF}"/>
          </ac:picMkLst>
        </pc:picChg>
        <pc:picChg chg="add del">
          <ac:chgData name="Cheyenne Laurel" userId="de1ae501-1cf5-4444-9cf7-d352078b4d1b" providerId="ADAL" clId="{8E52D42F-AA66-7C49-914C-71DDDA738BC8}" dt="2019-04-02T14:01:24.677" v="364" actId="478"/>
          <ac:picMkLst>
            <pc:docMk/>
            <pc:sldMk cId="609994753" sldId="292"/>
            <ac:picMk id="10" creationId="{9CB7B551-2707-174E-BB7E-1CB92CBDFBD5}"/>
          </ac:picMkLst>
        </pc:picChg>
        <pc:picChg chg="mod">
          <ac:chgData name="Cheyenne Laurel" userId="de1ae501-1cf5-4444-9cf7-d352078b4d1b" providerId="ADAL" clId="{8E52D42F-AA66-7C49-914C-71DDDA738BC8}" dt="2019-04-02T15:26:52.949" v="2071" actId="1076"/>
          <ac:picMkLst>
            <pc:docMk/>
            <pc:sldMk cId="609994753" sldId="292"/>
            <ac:picMk id="1026" creationId="{54690AAA-3252-4E26-A61A-DE27FC7095A7}"/>
          </ac:picMkLst>
        </pc:picChg>
      </pc:sldChg>
      <pc:sldChg chg="modSp">
        <pc:chgData name="Cheyenne Laurel" userId="de1ae501-1cf5-4444-9cf7-d352078b4d1b" providerId="ADAL" clId="{8E52D42F-AA66-7C49-914C-71DDDA738BC8}" dt="2019-04-02T17:00:26.572" v="3437" actId="20577"/>
        <pc:sldMkLst>
          <pc:docMk/>
          <pc:sldMk cId="3601064857" sldId="293"/>
        </pc:sldMkLst>
        <pc:spChg chg="mod">
          <ac:chgData name="Cheyenne Laurel" userId="de1ae501-1cf5-4444-9cf7-d352078b4d1b" providerId="ADAL" clId="{8E52D42F-AA66-7C49-914C-71DDDA738BC8}" dt="2019-04-02T17:00:26.572" v="3437" actId="20577"/>
          <ac:spMkLst>
            <pc:docMk/>
            <pc:sldMk cId="3601064857" sldId="293"/>
            <ac:spMk id="8" creationId="{53380113-C597-D74D-9327-B67E197C3D97}"/>
          </ac:spMkLst>
        </pc:spChg>
      </pc:sldChg>
      <pc:sldChg chg="addSp delSp modSp mod">
        <pc:chgData name="Cheyenne Laurel" userId="de1ae501-1cf5-4444-9cf7-d352078b4d1b" providerId="ADAL" clId="{8E52D42F-AA66-7C49-914C-71DDDA738BC8}" dt="2019-04-02T13:32:18.728" v="118" actId="14100"/>
        <pc:sldMkLst>
          <pc:docMk/>
          <pc:sldMk cId="2415271859" sldId="295"/>
        </pc:sldMkLst>
        <pc:spChg chg="mod">
          <ac:chgData name="Cheyenne Laurel" userId="de1ae501-1cf5-4444-9cf7-d352078b4d1b" providerId="ADAL" clId="{8E52D42F-AA66-7C49-914C-71DDDA738BC8}" dt="2019-04-02T13:30:55.994" v="28" actId="1076"/>
          <ac:spMkLst>
            <pc:docMk/>
            <pc:sldMk cId="2415271859" sldId="295"/>
            <ac:spMk id="8" creationId="{DC5B6DA8-FFAB-4321-ABE4-32A408BFF967}"/>
          </ac:spMkLst>
        </pc:spChg>
        <pc:graphicFrameChg chg="add del">
          <ac:chgData name="Cheyenne Laurel" userId="de1ae501-1cf5-4444-9cf7-d352078b4d1b" providerId="ADAL" clId="{8E52D42F-AA66-7C49-914C-71DDDA738BC8}" dt="2019-04-02T13:30:14.173" v="17" actId="478"/>
          <ac:graphicFrameMkLst>
            <pc:docMk/>
            <pc:sldMk cId="2415271859" sldId="295"/>
            <ac:graphicFrameMk id="6" creationId="{5937EF8B-69CA-AE46-8A64-0E3BA9BF5DCF}"/>
          </ac:graphicFrameMkLst>
        </pc:graphicFrameChg>
        <pc:picChg chg="add mod">
          <ac:chgData name="Cheyenne Laurel" userId="de1ae501-1cf5-4444-9cf7-d352078b4d1b" providerId="ADAL" clId="{8E52D42F-AA66-7C49-914C-71DDDA738BC8}" dt="2019-04-02T13:32:18.728" v="118" actId="14100"/>
          <ac:picMkLst>
            <pc:docMk/>
            <pc:sldMk cId="2415271859" sldId="295"/>
            <ac:picMk id="3" creationId="{A99FA480-EE61-6C4F-804B-FC1BF10EDDF0}"/>
          </ac:picMkLst>
        </pc:picChg>
        <pc:picChg chg="del">
          <ac:chgData name="Cheyenne Laurel" userId="de1ae501-1cf5-4444-9cf7-d352078b4d1b" providerId="ADAL" clId="{8E52D42F-AA66-7C49-914C-71DDDA738BC8}" dt="2019-04-02T13:29:51.796" v="12" actId="478"/>
          <ac:picMkLst>
            <pc:docMk/>
            <pc:sldMk cId="2415271859" sldId="295"/>
            <ac:picMk id="9" creationId="{BDBD94B1-2F21-F34D-8B28-7D6620E91640}"/>
          </ac:picMkLst>
        </pc:picChg>
      </pc:sldChg>
      <pc:sldChg chg="addSp delSp modSp">
        <pc:chgData name="Cheyenne Laurel" userId="de1ae501-1cf5-4444-9cf7-d352078b4d1b" providerId="ADAL" clId="{8E52D42F-AA66-7C49-914C-71DDDA738BC8}" dt="2019-04-02T20:08:05.263" v="3865"/>
        <pc:sldMkLst>
          <pc:docMk/>
          <pc:sldMk cId="2166751956" sldId="296"/>
        </pc:sldMkLst>
        <pc:spChg chg="mod">
          <ac:chgData name="Cheyenne Laurel" userId="de1ae501-1cf5-4444-9cf7-d352078b4d1b" providerId="ADAL" clId="{8E52D42F-AA66-7C49-914C-71DDDA738BC8}" dt="2019-04-02T17:01:23.469" v="3449" actId="1076"/>
          <ac:spMkLst>
            <pc:docMk/>
            <pc:sldMk cId="2166751956" sldId="296"/>
            <ac:spMk id="8" creationId="{550F2F24-33DD-4B43-B0F6-BE7584910B90}"/>
          </ac:spMkLst>
        </pc:spChg>
        <pc:spChg chg="add del">
          <ac:chgData name="Cheyenne Laurel" userId="de1ae501-1cf5-4444-9cf7-d352078b4d1b" providerId="ADAL" clId="{8E52D42F-AA66-7C49-914C-71DDDA738BC8}" dt="2019-04-02T16:58:12.950" v="3332" actId="478"/>
          <ac:spMkLst>
            <pc:docMk/>
            <pc:sldMk cId="2166751956" sldId="296"/>
            <ac:spMk id="11" creationId="{141268E4-C9CB-4447-A8E0-EA06FBF63752}"/>
          </ac:spMkLst>
        </pc:spChg>
        <pc:spChg chg="add mod">
          <ac:chgData name="Cheyenne Laurel" userId="de1ae501-1cf5-4444-9cf7-d352078b4d1b" providerId="ADAL" clId="{8E52D42F-AA66-7C49-914C-71DDDA738BC8}" dt="2019-04-02T16:58:32.222" v="3358" actId="20577"/>
          <ac:spMkLst>
            <pc:docMk/>
            <pc:sldMk cId="2166751956" sldId="296"/>
            <ac:spMk id="12" creationId="{AD187935-0FB8-4547-A532-89EEDF2A8955}"/>
          </ac:spMkLst>
        </pc:spChg>
        <pc:spChg chg="add">
          <ac:chgData name="Cheyenne Laurel" userId="de1ae501-1cf5-4444-9cf7-d352078b4d1b" providerId="ADAL" clId="{8E52D42F-AA66-7C49-914C-71DDDA738BC8}" dt="2019-04-02T20:08:05.263" v="3865"/>
          <ac:spMkLst>
            <pc:docMk/>
            <pc:sldMk cId="2166751956" sldId="296"/>
            <ac:spMk id="13" creationId="{C8D98E7C-29E7-3348-98DD-A7B77DA95812}"/>
          </ac:spMkLst>
        </pc:spChg>
        <pc:inkChg chg="add del">
          <ac:chgData name="Cheyenne Laurel" userId="de1ae501-1cf5-4444-9cf7-d352078b4d1b" providerId="ADAL" clId="{8E52D42F-AA66-7C49-914C-71DDDA738BC8}" dt="2019-04-02T13:47:13.962" v="328" actId="478"/>
          <ac:inkMkLst>
            <pc:docMk/>
            <pc:sldMk cId="2166751956" sldId="296"/>
            <ac:inkMk id="3" creationId="{7FE5E144-3615-4E4C-AD53-AFB0A0F56304}"/>
          </ac:inkMkLst>
        </pc:inkChg>
      </pc:sldChg>
      <pc:sldChg chg="addSp delSp modSp modTransition">
        <pc:chgData name="Cheyenne Laurel" userId="de1ae501-1cf5-4444-9cf7-d352078b4d1b" providerId="ADAL" clId="{8E52D42F-AA66-7C49-914C-71DDDA738BC8}" dt="2019-04-02T20:08:27.608" v="3870" actId="478"/>
        <pc:sldMkLst>
          <pc:docMk/>
          <pc:sldMk cId="2938673768" sldId="297"/>
        </pc:sldMkLst>
        <pc:spChg chg="mod">
          <ac:chgData name="Cheyenne Laurel" userId="de1ae501-1cf5-4444-9cf7-d352078b4d1b" providerId="ADAL" clId="{8E52D42F-AA66-7C49-914C-71DDDA738BC8}" dt="2019-04-02T20:04:57.877" v="3804" actId="20577"/>
          <ac:spMkLst>
            <pc:docMk/>
            <pc:sldMk cId="2938673768" sldId="297"/>
            <ac:spMk id="3" creationId="{336DC210-8E50-4869-AF8D-9091AE8390FA}"/>
          </ac:spMkLst>
        </pc:spChg>
        <pc:spChg chg="add del">
          <ac:chgData name="Cheyenne Laurel" userId="de1ae501-1cf5-4444-9cf7-d352078b4d1b" providerId="ADAL" clId="{8E52D42F-AA66-7C49-914C-71DDDA738BC8}" dt="2019-04-02T20:08:27.608" v="3870" actId="478"/>
          <ac:spMkLst>
            <pc:docMk/>
            <pc:sldMk cId="2938673768" sldId="297"/>
            <ac:spMk id="5" creationId="{B37505D7-CBC2-1741-BEF7-97EE0C374951}"/>
          </ac:spMkLst>
        </pc:spChg>
      </pc:sldChg>
      <pc:sldChg chg="addSp modSp">
        <pc:chgData name="Cheyenne Laurel" userId="de1ae501-1cf5-4444-9cf7-d352078b4d1b" providerId="ADAL" clId="{8E52D42F-AA66-7C49-914C-71DDDA738BC8}" dt="2019-04-02T17:01:15.698" v="3448" actId="1076"/>
        <pc:sldMkLst>
          <pc:docMk/>
          <pc:sldMk cId="2226945051" sldId="298"/>
        </pc:sldMkLst>
        <pc:spChg chg="mod">
          <ac:chgData name="Cheyenne Laurel" userId="de1ae501-1cf5-4444-9cf7-d352078b4d1b" providerId="ADAL" clId="{8E52D42F-AA66-7C49-914C-71DDDA738BC8}" dt="2019-04-02T17:01:15.698" v="3448" actId="1076"/>
          <ac:spMkLst>
            <pc:docMk/>
            <pc:sldMk cId="2226945051" sldId="298"/>
            <ac:spMk id="6" creationId="{27B63E55-FB57-4FA5-B247-30338C9741A9}"/>
          </ac:spMkLst>
        </pc:spChg>
        <pc:spChg chg="add mod">
          <ac:chgData name="Cheyenne Laurel" userId="de1ae501-1cf5-4444-9cf7-d352078b4d1b" providerId="ADAL" clId="{8E52D42F-AA66-7C49-914C-71DDDA738BC8}" dt="2019-04-02T16:58:59.542" v="3366" actId="20577"/>
          <ac:spMkLst>
            <pc:docMk/>
            <pc:sldMk cId="2226945051" sldId="298"/>
            <ac:spMk id="9" creationId="{2F5E5FA0-0878-2449-8814-3FA4327EF1BE}"/>
          </ac:spMkLst>
        </pc:spChg>
      </pc:sldChg>
      <pc:sldChg chg="addSp modSp">
        <pc:chgData name="Cheyenne Laurel" userId="de1ae501-1cf5-4444-9cf7-d352078b4d1b" providerId="ADAL" clId="{8E52D42F-AA66-7C49-914C-71DDDA738BC8}" dt="2019-04-02T20:08:07.442" v="3866"/>
        <pc:sldMkLst>
          <pc:docMk/>
          <pc:sldMk cId="3955416142" sldId="300"/>
        </pc:sldMkLst>
        <pc:spChg chg="mod">
          <ac:chgData name="Cheyenne Laurel" userId="de1ae501-1cf5-4444-9cf7-d352078b4d1b" providerId="ADAL" clId="{8E52D42F-AA66-7C49-914C-71DDDA738BC8}" dt="2019-04-02T17:01:05.188" v="3446" actId="1076"/>
          <ac:spMkLst>
            <pc:docMk/>
            <pc:sldMk cId="3955416142" sldId="300"/>
            <ac:spMk id="4" creationId="{2AFA920F-22B6-49F8-BDC0-0CA6A35A4DF7}"/>
          </ac:spMkLst>
        </pc:spChg>
        <pc:spChg chg="add mod">
          <ac:chgData name="Cheyenne Laurel" userId="de1ae501-1cf5-4444-9cf7-d352078b4d1b" providerId="ADAL" clId="{8E52D42F-AA66-7C49-914C-71DDDA738BC8}" dt="2019-04-02T16:59:15.164" v="3372" actId="1076"/>
          <ac:spMkLst>
            <pc:docMk/>
            <pc:sldMk cId="3955416142" sldId="300"/>
            <ac:spMk id="8" creationId="{1051D896-72E2-A34E-A249-F37DF30A0DEF}"/>
          </ac:spMkLst>
        </pc:spChg>
        <pc:spChg chg="add">
          <ac:chgData name="Cheyenne Laurel" userId="de1ae501-1cf5-4444-9cf7-d352078b4d1b" providerId="ADAL" clId="{8E52D42F-AA66-7C49-914C-71DDDA738BC8}" dt="2019-04-02T20:08:07.442" v="3866"/>
          <ac:spMkLst>
            <pc:docMk/>
            <pc:sldMk cId="3955416142" sldId="300"/>
            <ac:spMk id="10" creationId="{70A450A1-BB41-6548-8FD2-C8D81AF8F799}"/>
          </ac:spMkLst>
        </pc:spChg>
      </pc:sldChg>
      <pc:sldChg chg="addSp modSp">
        <pc:chgData name="Cheyenne Laurel" userId="de1ae501-1cf5-4444-9cf7-d352078b4d1b" providerId="ADAL" clId="{8E52D42F-AA66-7C49-914C-71DDDA738BC8}" dt="2019-04-02T17:01:10.415" v="3447" actId="1076"/>
        <pc:sldMkLst>
          <pc:docMk/>
          <pc:sldMk cId="2057049999" sldId="301"/>
        </pc:sldMkLst>
        <pc:spChg chg="mod">
          <ac:chgData name="Cheyenne Laurel" userId="de1ae501-1cf5-4444-9cf7-d352078b4d1b" providerId="ADAL" clId="{8E52D42F-AA66-7C49-914C-71DDDA738BC8}" dt="2019-04-02T17:01:10.415" v="3447" actId="1076"/>
          <ac:spMkLst>
            <pc:docMk/>
            <pc:sldMk cId="2057049999" sldId="301"/>
            <ac:spMk id="4" creationId="{DCDB82AA-4437-4BE7-8DF7-83A93BAC6C0B}"/>
          </ac:spMkLst>
        </pc:spChg>
        <pc:spChg chg="add mod">
          <ac:chgData name="Cheyenne Laurel" userId="de1ae501-1cf5-4444-9cf7-d352078b4d1b" providerId="ADAL" clId="{8E52D42F-AA66-7C49-914C-71DDDA738BC8}" dt="2019-04-02T16:59:35.500" v="3381" actId="20577"/>
          <ac:spMkLst>
            <pc:docMk/>
            <pc:sldMk cId="2057049999" sldId="301"/>
            <ac:spMk id="8" creationId="{7FBAEF69-9367-B148-9A99-F60EC94ED92F}"/>
          </ac:spMkLst>
        </pc:spChg>
      </pc:sldChg>
      <pc:sldChg chg="modSp modTransition">
        <pc:chgData name="Cheyenne Laurel" userId="de1ae501-1cf5-4444-9cf7-d352078b4d1b" providerId="ADAL" clId="{8E52D42F-AA66-7C49-914C-71DDDA738BC8}" dt="2019-04-02T20:05:04.463" v="3805" actId="207"/>
        <pc:sldMkLst>
          <pc:docMk/>
          <pc:sldMk cId="3745732274" sldId="305"/>
        </pc:sldMkLst>
        <pc:spChg chg="mod">
          <ac:chgData name="Cheyenne Laurel" userId="de1ae501-1cf5-4444-9cf7-d352078b4d1b" providerId="ADAL" clId="{8E52D42F-AA66-7C49-914C-71DDDA738BC8}" dt="2019-04-02T20:05:04.463" v="3805" actId="207"/>
          <ac:spMkLst>
            <pc:docMk/>
            <pc:sldMk cId="3745732274" sldId="305"/>
            <ac:spMk id="4" creationId="{8629F81F-8650-9C4A-8BBF-D1C1085C5AC0}"/>
          </ac:spMkLst>
        </pc:spChg>
      </pc:sldChg>
      <pc:sldChg chg="addSp delSp modSp">
        <pc:chgData name="Cheyenne Laurel" userId="de1ae501-1cf5-4444-9cf7-d352078b4d1b" providerId="ADAL" clId="{8E52D42F-AA66-7C49-914C-71DDDA738BC8}" dt="2019-04-02T20:10:37.441" v="3917" actId="20577"/>
        <pc:sldMkLst>
          <pc:docMk/>
          <pc:sldMk cId="2299162053" sldId="306"/>
        </pc:sldMkLst>
        <pc:spChg chg="add mod">
          <ac:chgData name="Cheyenne Laurel" userId="de1ae501-1cf5-4444-9cf7-d352078b4d1b" providerId="ADAL" clId="{8E52D42F-AA66-7C49-914C-71DDDA738BC8}" dt="2019-04-02T15:41:39.046" v="2246" actId="478"/>
          <ac:spMkLst>
            <pc:docMk/>
            <pc:sldMk cId="2299162053" sldId="306"/>
            <ac:spMk id="5" creationId="{075786B3-CD8E-C54B-A708-226BCC626ED7}"/>
          </ac:spMkLst>
        </pc:spChg>
        <pc:spChg chg="mod">
          <ac:chgData name="Cheyenne Laurel" userId="de1ae501-1cf5-4444-9cf7-d352078b4d1b" providerId="ADAL" clId="{8E52D42F-AA66-7C49-914C-71DDDA738BC8}" dt="2019-04-02T20:10:37.441" v="3917" actId="20577"/>
          <ac:spMkLst>
            <pc:docMk/>
            <pc:sldMk cId="2299162053" sldId="306"/>
            <ac:spMk id="10" creationId="{47C71F18-47FA-2245-A9AE-E71FA9E4AD6E}"/>
          </ac:spMkLst>
        </pc:spChg>
        <pc:spChg chg="add mod">
          <ac:chgData name="Cheyenne Laurel" userId="de1ae501-1cf5-4444-9cf7-d352078b4d1b" providerId="ADAL" clId="{8E52D42F-AA66-7C49-914C-71DDDA738BC8}" dt="2019-04-02T17:00:39.120" v="3445" actId="20577"/>
          <ac:spMkLst>
            <pc:docMk/>
            <pc:sldMk cId="2299162053" sldId="306"/>
            <ac:spMk id="11" creationId="{7E2B15F8-3769-764A-B026-EFEADC4BBBAB}"/>
          </ac:spMkLst>
        </pc:spChg>
        <pc:picChg chg="del mod">
          <ac:chgData name="Cheyenne Laurel" userId="de1ae501-1cf5-4444-9cf7-d352078b4d1b" providerId="ADAL" clId="{8E52D42F-AA66-7C49-914C-71DDDA738BC8}" dt="2019-04-02T15:41:39.046" v="2246" actId="478"/>
          <ac:picMkLst>
            <pc:docMk/>
            <pc:sldMk cId="2299162053" sldId="306"/>
            <ac:picMk id="6" creationId="{146B4C92-4812-534A-B37D-B130D43A57B5}"/>
          </ac:picMkLst>
        </pc:picChg>
        <pc:picChg chg="add mod">
          <ac:chgData name="Cheyenne Laurel" userId="de1ae501-1cf5-4444-9cf7-d352078b4d1b" providerId="ADAL" clId="{8E52D42F-AA66-7C49-914C-71DDDA738BC8}" dt="2019-04-02T15:41:50.251" v="2251" actId="14100"/>
          <ac:picMkLst>
            <pc:docMk/>
            <pc:sldMk cId="2299162053" sldId="306"/>
            <ac:picMk id="9" creationId="{0CC23682-A036-3840-A2BA-069801DCBC7F}"/>
          </ac:picMkLst>
        </pc:picChg>
      </pc:sldChg>
      <pc:sldChg chg="modSp">
        <pc:chgData name="Cheyenne Laurel" userId="de1ae501-1cf5-4444-9cf7-d352078b4d1b" providerId="ADAL" clId="{8E52D42F-AA66-7C49-914C-71DDDA738BC8}" dt="2019-04-02T15:56:06.835" v="2608" actId="20577"/>
        <pc:sldMkLst>
          <pc:docMk/>
          <pc:sldMk cId="1970014123" sldId="307"/>
        </pc:sldMkLst>
        <pc:spChg chg="mod">
          <ac:chgData name="Cheyenne Laurel" userId="de1ae501-1cf5-4444-9cf7-d352078b4d1b" providerId="ADAL" clId="{8E52D42F-AA66-7C49-914C-71DDDA738BC8}" dt="2019-04-02T15:56:06.835" v="2608" actId="20577"/>
          <ac:spMkLst>
            <pc:docMk/>
            <pc:sldMk cId="1970014123" sldId="307"/>
            <ac:spMk id="7" creationId="{EE5C0541-F729-4DD7-98B7-9B1DA6B5038E}"/>
          </ac:spMkLst>
        </pc:spChg>
      </pc:sldChg>
      <pc:sldChg chg="addSp modSp add">
        <pc:chgData name="Cheyenne Laurel" userId="de1ae501-1cf5-4444-9cf7-d352078b4d1b" providerId="ADAL" clId="{8E52D42F-AA66-7C49-914C-71DDDA738BC8}" dt="2019-04-02T19:54:16.396" v="3624" actId="1076"/>
        <pc:sldMkLst>
          <pc:docMk/>
          <pc:sldMk cId="3004513961" sldId="308"/>
        </pc:sldMkLst>
        <pc:spChg chg="add mod">
          <ac:chgData name="Cheyenne Laurel" userId="de1ae501-1cf5-4444-9cf7-d352078b4d1b" providerId="ADAL" clId="{8E52D42F-AA66-7C49-914C-71DDDA738BC8}" dt="2019-04-02T13:36:04.243" v="136" actId="20577"/>
          <ac:spMkLst>
            <pc:docMk/>
            <pc:sldMk cId="3004513961" sldId="308"/>
            <ac:spMk id="4" creationId="{CCA346A1-D6EC-D548-84BB-8A301EF6441D}"/>
          </ac:spMkLst>
        </pc:spChg>
        <pc:spChg chg="add mod">
          <ac:chgData name="Cheyenne Laurel" userId="de1ae501-1cf5-4444-9cf7-d352078b4d1b" providerId="ADAL" clId="{8E52D42F-AA66-7C49-914C-71DDDA738BC8}" dt="2019-04-02T17:00:34.628" v="3443" actId="20577"/>
          <ac:spMkLst>
            <pc:docMk/>
            <pc:sldMk cId="3004513961" sldId="308"/>
            <ac:spMk id="6" creationId="{39D76092-1A4E-B34A-A2BF-AD21BD5D7ABC}"/>
          </ac:spMkLst>
        </pc:spChg>
        <pc:spChg chg="mod">
          <ac:chgData name="Cheyenne Laurel" userId="de1ae501-1cf5-4444-9cf7-d352078b4d1b" providerId="ADAL" clId="{8E52D42F-AA66-7C49-914C-71DDDA738BC8}" dt="2019-04-02T19:54:16.396" v="3624" actId="1076"/>
          <ac:spMkLst>
            <pc:docMk/>
            <pc:sldMk cId="3004513961" sldId="308"/>
            <ac:spMk id="7" creationId="{ADC3D455-9E66-4F89-AB59-D0C726C9184C}"/>
          </ac:spMkLst>
        </pc:spChg>
        <pc:picChg chg="add mod">
          <ac:chgData name="Cheyenne Laurel" userId="de1ae501-1cf5-4444-9cf7-d352078b4d1b" providerId="ADAL" clId="{8E52D42F-AA66-7C49-914C-71DDDA738BC8}" dt="2019-04-02T15:58:00.907" v="2629" actId="1076"/>
          <ac:picMkLst>
            <pc:docMk/>
            <pc:sldMk cId="3004513961" sldId="308"/>
            <ac:picMk id="5" creationId="{406D11B0-BB23-7F44-9727-88BD03EE44E7}"/>
          </ac:picMkLst>
        </pc:picChg>
      </pc:sldChg>
      <pc:sldChg chg="addSp delSp modSp add ord">
        <pc:chgData name="Cheyenne Laurel" userId="de1ae501-1cf5-4444-9cf7-d352078b4d1b" providerId="ADAL" clId="{8E52D42F-AA66-7C49-914C-71DDDA738BC8}" dt="2019-04-02T16:00:49.851" v="2704"/>
        <pc:sldMkLst>
          <pc:docMk/>
          <pc:sldMk cId="548390173" sldId="309"/>
        </pc:sldMkLst>
        <pc:spChg chg="add mod">
          <ac:chgData name="Cheyenne Laurel" userId="de1ae501-1cf5-4444-9cf7-d352078b4d1b" providerId="ADAL" clId="{8E52D42F-AA66-7C49-914C-71DDDA738BC8}" dt="2019-04-02T13:37:49.152" v="185" actId="20577"/>
          <ac:spMkLst>
            <pc:docMk/>
            <pc:sldMk cId="548390173" sldId="309"/>
            <ac:spMk id="4" creationId="{AF943072-E2D4-9E4A-B777-4B0DEB7FF868}"/>
          </ac:spMkLst>
        </pc:spChg>
        <pc:spChg chg="add mod">
          <ac:chgData name="Cheyenne Laurel" userId="de1ae501-1cf5-4444-9cf7-d352078b4d1b" providerId="ADAL" clId="{8E52D42F-AA66-7C49-914C-71DDDA738BC8}" dt="2019-04-02T13:52:47.928" v="357" actId="1076"/>
          <ac:spMkLst>
            <pc:docMk/>
            <pc:sldMk cId="548390173" sldId="309"/>
            <ac:spMk id="5" creationId="{EA7F14E0-EE01-A441-AE43-23D7583866B1}"/>
          </ac:spMkLst>
        </pc:spChg>
        <pc:picChg chg="add del mod">
          <ac:chgData name="Cheyenne Laurel" userId="de1ae501-1cf5-4444-9cf7-d352078b4d1b" providerId="ADAL" clId="{8E52D42F-AA66-7C49-914C-71DDDA738BC8}" dt="2019-04-02T13:51:43.884" v="338" actId="478"/>
          <ac:picMkLst>
            <pc:docMk/>
            <pc:sldMk cId="548390173" sldId="309"/>
            <ac:picMk id="1026" creationId="{42486B34-0EB2-FD4E-860F-F2064DA905E9}"/>
          </ac:picMkLst>
        </pc:picChg>
      </pc:sldChg>
      <pc:sldChg chg="addSp delSp modSp add">
        <pc:chgData name="Cheyenne Laurel" userId="de1ae501-1cf5-4444-9cf7-d352078b4d1b" providerId="ADAL" clId="{8E52D42F-AA66-7C49-914C-71DDDA738BC8}" dt="2019-04-02T14:27:38.493" v="1190" actId="14100"/>
        <pc:sldMkLst>
          <pc:docMk/>
          <pc:sldMk cId="3484700989" sldId="310"/>
        </pc:sldMkLst>
        <pc:spChg chg="add del">
          <ac:chgData name="Cheyenne Laurel" userId="de1ae501-1cf5-4444-9cf7-d352078b4d1b" providerId="ADAL" clId="{8E52D42F-AA66-7C49-914C-71DDDA738BC8}" dt="2019-04-02T14:11:15.076" v="444"/>
          <ac:spMkLst>
            <pc:docMk/>
            <pc:sldMk cId="3484700989" sldId="310"/>
            <ac:spMk id="3" creationId="{EAFEEE17-CDDC-164F-89EA-02DF6C971D4A}"/>
          </ac:spMkLst>
        </pc:spChg>
        <pc:spChg chg="add mod">
          <ac:chgData name="Cheyenne Laurel" userId="de1ae501-1cf5-4444-9cf7-d352078b4d1b" providerId="ADAL" clId="{8E52D42F-AA66-7C49-914C-71DDDA738BC8}" dt="2019-04-02T14:01:48.673" v="404" actId="255"/>
          <ac:spMkLst>
            <pc:docMk/>
            <pc:sldMk cId="3484700989" sldId="310"/>
            <ac:spMk id="4" creationId="{353AF918-B380-9B47-BA0F-48832EE46D35}"/>
          </ac:spMkLst>
        </pc:spChg>
        <pc:spChg chg="add del mod">
          <ac:chgData name="Cheyenne Laurel" userId="de1ae501-1cf5-4444-9cf7-d352078b4d1b" providerId="ADAL" clId="{8E52D42F-AA66-7C49-914C-71DDDA738BC8}" dt="2019-04-02T14:11:26.929" v="449"/>
          <ac:spMkLst>
            <pc:docMk/>
            <pc:sldMk cId="3484700989" sldId="310"/>
            <ac:spMk id="8" creationId="{3958DCF4-BC9A-B248-915E-FB4B7C604950}"/>
          </ac:spMkLst>
        </pc:spChg>
        <pc:spChg chg="add mod">
          <ac:chgData name="Cheyenne Laurel" userId="de1ae501-1cf5-4444-9cf7-d352078b4d1b" providerId="ADAL" clId="{8E52D42F-AA66-7C49-914C-71DDDA738BC8}" dt="2019-04-02T14:11:26.845" v="447" actId="478"/>
          <ac:spMkLst>
            <pc:docMk/>
            <pc:sldMk cId="3484700989" sldId="310"/>
            <ac:spMk id="10" creationId="{FD7C9D10-4464-2F43-9CDD-642203B8CB8D}"/>
          </ac:spMkLst>
        </pc:spChg>
        <pc:spChg chg="add mod">
          <ac:chgData name="Cheyenne Laurel" userId="de1ae501-1cf5-4444-9cf7-d352078b4d1b" providerId="ADAL" clId="{8E52D42F-AA66-7C49-914C-71DDDA738BC8}" dt="2019-04-02T14:27:38.493" v="1190" actId="14100"/>
          <ac:spMkLst>
            <pc:docMk/>
            <pc:sldMk cId="3484700989" sldId="310"/>
            <ac:spMk id="14" creationId="{F31147D0-75DE-C042-91D5-115C0EA7DFBB}"/>
          </ac:spMkLst>
        </pc:spChg>
        <pc:spChg chg="add del mod">
          <ac:chgData name="Cheyenne Laurel" userId="de1ae501-1cf5-4444-9cf7-d352078b4d1b" providerId="ADAL" clId="{8E52D42F-AA66-7C49-914C-71DDDA738BC8}" dt="2019-04-02T14:23:12.475" v="1050" actId="478"/>
          <ac:spMkLst>
            <pc:docMk/>
            <pc:sldMk cId="3484700989" sldId="310"/>
            <ac:spMk id="15" creationId="{A987E537-B376-2541-810E-D093BA8FA360}"/>
          </ac:spMkLst>
        </pc:spChg>
        <pc:spChg chg="add mod">
          <ac:chgData name="Cheyenne Laurel" userId="de1ae501-1cf5-4444-9cf7-d352078b4d1b" providerId="ADAL" clId="{8E52D42F-AA66-7C49-914C-71DDDA738BC8}" dt="2019-04-02T14:26:00.073" v="1166" actId="1076"/>
          <ac:spMkLst>
            <pc:docMk/>
            <pc:sldMk cId="3484700989" sldId="310"/>
            <ac:spMk id="16" creationId="{9F55698B-84DB-5C4F-9547-69CB54F0BF36}"/>
          </ac:spMkLst>
        </pc:spChg>
        <pc:graphicFrameChg chg="add del mod">
          <ac:chgData name="Cheyenne Laurel" userId="de1ae501-1cf5-4444-9cf7-d352078b4d1b" providerId="ADAL" clId="{8E52D42F-AA66-7C49-914C-71DDDA738BC8}" dt="2019-04-02T14:04:38.970" v="406"/>
          <ac:graphicFrameMkLst>
            <pc:docMk/>
            <pc:sldMk cId="3484700989" sldId="310"/>
            <ac:graphicFrameMk id="5" creationId="{E68C8340-DB49-DE49-91F5-3A42B9168391}"/>
          </ac:graphicFrameMkLst>
        </pc:graphicFrameChg>
        <pc:graphicFrameChg chg="add del mod">
          <ac:chgData name="Cheyenne Laurel" userId="de1ae501-1cf5-4444-9cf7-d352078b4d1b" providerId="ADAL" clId="{8E52D42F-AA66-7C49-914C-71DDDA738BC8}" dt="2019-04-02T14:11:26.845" v="447" actId="478"/>
          <ac:graphicFrameMkLst>
            <pc:docMk/>
            <pc:sldMk cId="3484700989" sldId="310"/>
            <ac:graphicFrameMk id="7" creationId="{C65BB01B-AE93-7A48-9A67-741666046A7F}"/>
          </ac:graphicFrameMkLst>
        </pc:graphicFrameChg>
        <pc:picChg chg="add del mod">
          <ac:chgData name="Cheyenne Laurel" userId="de1ae501-1cf5-4444-9cf7-d352078b4d1b" providerId="ADAL" clId="{8E52D42F-AA66-7C49-914C-71DDDA738BC8}" dt="2019-04-02T14:07:53.564" v="443" actId="478"/>
          <ac:picMkLst>
            <pc:docMk/>
            <pc:sldMk cId="3484700989" sldId="310"/>
            <ac:picMk id="6" creationId="{250162D9-AC85-1E4F-AF98-689CCEB2B8B7}"/>
          </ac:picMkLst>
        </pc:picChg>
        <pc:picChg chg="add del mod">
          <ac:chgData name="Cheyenne Laurel" userId="de1ae501-1cf5-4444-9cf7-d352078b4d1b" providerId="ADAL" clId="{8E52D42F-AA66-7C49-914C-71DDDA738BC8}" dt="2019-04-02T14:12:43.171" v="455" actId="478"/>
          <ac:picMkLst>
            <pc:docMk/>
            <pc:sldMk cId="3484700989" sldId="310"/>
            <ac:picMk id="11" creationId="{F686C5A7-7A11-6B45-B395-049A68CC52EA}"/>
          </ac:picMkLst>
        </pc:picChg>
        <pc:picChg chg="add del mod">
          <ac:chgData name="Cheyenne Laurel" userId="de1ae501-1cf5-4444-9cf7-d352078b4d1b" providerId="ADAL" clId="{8E52D42F-AA66-7C49-914C-71DDDA738BC8}" dt="2019-04-02T14:14:37.885" v="462"/>
          <ac:picMkLst>
            <pc:docMk/>
            <pc:sldMk cId="3484700989" sldId="310"/>
            <ac:picMk id="12" creationId="{6D26477F-97D6-E942-B392-BEB2C9FC6600}"/>
          </ac:picMkLst>
        </pc:picChg>
        <pc:picChg chg="add del mod">
          <ac:chgData name="Cheyenne Laurel" userId="de1ae501-1cf5-4444-9cf7-d352078b4d1b" providerId="ADAL" clId="{8E52D42F-AA66-7C49-914C-71DDDA738BC8}" dt="2019-04-02T14:14:37.885" v="462"/>
          <ac:picMkLst>
            <pc:docMk/>
            <pc:sldMk cId="3484700989" sldId="310"/>
            <ac:picMk id="13" creationId="{B5DEB5AF-64F0-6D40-9EA3-DDB3C1401421}"/>
          </ac:picMkLst>
        </pc:picChg>
      </pc:sldChg>
      <pc:sldChg chg="addSp delSp modSp add">
        <pc:chgData name="Cheyenne Laurel" userId="de1ae501-1cf5-4444-9cf7-d352078b4d1b" providerId="ADAL" clId="{8E52D42F-AA66-7C49-914C-71DDDA738BC8}" dt="2019-04-02T18:41:19.145" v="3461" actId="1076"/>
        <pc:sldMkLst>
          <pc:docMk/>
          <pc:sldMk cId="2754700930" sldId="311"/>
        </pc:sldMkLst>
        <pc:spChg chg="add">
          <ac:chgData name="Cheyenne Laurel" userId="de1ae501-1cf5-4444-9cf7-d352078b4d1b" providerId="ADAL" clId="{8E52D42F-AA66-7C49-914C-71DDDA738BC8}" dt="2019-04-02T14:14:30.410" v="461"/>
          <ac:spMkLst>
            <pc:docMk/>
            <pc:sldMk cId="2754700930" sldId="311"/>
            <ac:spMk id="4" creationId="{18BB1B98-0571-A348-A393-0846E27DDCB4}"/>
          </ac:spMkLst>
        </pc:spChg>
        <pc:spChg chg="add mod">
          <ac:chgData name="Cheyenne Laurel" userId="de1ae501-1cf5-4444-9cf7-d352078b4d1b" providerId="ADAL" clId="{8E52D42F-AA66-7C49-914C-71DDDA738BC8}" dt="2019-04-02T16:57:02.116" v="3273" actId="20577"/>
          <ac:spMkLst>
            <pc:docMk/>
            <pc:sldMk cId="2754700930" sldId="311"/>
            <ac:spMk id="7" creationId="{DF2155A0-E737-2F48-B866-24193D367482}"/>
          </ac:spMkLst>
        </pc:spChg>
        <pc:spChg chg="del">
          <ac:chgData name="Cheyenne Laurel" userId="de1ae501-1cf5-4444-9cf7-d352078b4d1b" providerId="ADAL" clId="{8E52D42F-AA66-7C49-914C-71DDDA738BC8}" dt="2019-04-02T18:41:16.320" v="3460" actId="478"/>
          <ac:spMkLst>
            <pc:docMk/>
            <pc:sldMk cId="2754700930" sldId="311"/>
            <ac:spMk id="59" creationId="{4ADB2065-850C-4745-9D23-D681A699F39A}"/>
          </ac:spMkLst>
        </pc:spChg>
        <pc:spChg chg="mod">
          <ac:chgData name="Cheyenne Laurel" userId="de1ae501-1cf5-4444-9cf7-d352078b4d1b" providerId="ADAL" clId="{8E52D42F-AA66-7C49-914C-71DDDA738BC8}" dt="2019-04-02T18:41:19.145" v="3461" actId="1076"/>
          <ac:spMkLst>
            <pc:docMk/>
            <pc:sldMk cId="2754700930" sldId="311"/>
            <ac:spMk id="61" creationId="{E1C0ABAA-EC85-4E33-8B8A-1654DAD38E8E}"/>
          </ac:spMkLst>
        </pc:spChg>
        <pc:picChg chg="add">
          <ac:chgData name="Cheyenne Laurel" userId="de1ae501-1cf5-4444-9cf7-d352078b4d1b" providerId="ADAL" clId="{8E52D42F-AA66-7C49-914C-71DDDA738BC8}" dt="2019-04-02T14:14:40.950" v="463"/>
          <ac:picMkLst>
            <pc:docMk/>
            <pc:sldMk cId="2754700930" sldId="311"/>
            <ac:picMk id="5" creationId="{00746EAB-7EF6-B34D-AFD2-2DFABBACFA16}"/>
          </ac:picMkLst>
        </pc:picChg>
        <pc:picChg chg="add mod">
          <ac:chgData name="Cheyenne Laurel" userId="de1ae501-1cf5-4444-9cf7-d352078b4d1b" providerId="ADAL" clId="{8E52D42F-AA66-7C49-914C-71DDDA738BC8}" dt="2019-04-02T14:27:43.849" v="1191" actId="1076"/>
          <ac:picMkLst>
            <pc:docMk/>
            <pc:sldMk cId="2754700930" sldId="311"/>
            <ac:picMk id="6" creationId="{1275EEA6-F5E4-3C48-97FB-78584B63609A}"/>
          </ac:picMkLst>
        </pc:picChg>
      </pc:sldChg>
      <pc:sldChg chg="addSp delSp modSp add">
        <pc:chgData name="Cheyenne Laurel" userId="de1ae501-1cf5-4444-9cf7-d352078b4d1b" providerId="ADAL" clId="{8E52D42F-AA66-7C49-914C-71DDDA738BC8}" dt="2019-04-02T19:45:53.522" v="3579" actId="478"/>
        <pc:sldMkLst>
          <pc:docMk/>
          <pc:sldMk cId="4192935314" sldId="312"/>
        </pc:sldMkLst>
        <pc:spChg chg="add">
          <ac:chgData name="Cheyenne Laurel" userId="de1ae501-1cf5-4444-9cf7-d352078b4d1b" providerId="ADAL" clId="{8E52D42F-AA66-7C49-914C-71DDDA738BC8}" dt="2019-04-02T14:27:54.448" v="1193"/>
          <ac:spMkLst>
            <pc:docMk/>
            <pc:sldMk cId="4192935314" sldId="312"/>
            <ac:spMk id="4" creationId="{BB485B23-AD79-BD42-9213-01D9561304EF}"/>
          </ac:spMkLst>
        </pc:spChg>
        <pc:spChg chg="add del mod">
          <ac:chgData name="Cheyenne Laurel" userId="de1ae501-1cf5-4444-9cf7-d352078b4d1b" providerId="ADAL" clId="{8E52D42F-AA66-7C49-914C-71DDDA738BC8}" dt="2019-04-02T14:31:06.091" v="1203" actId="478"/>
          <ac:spMkLst>
            <pc:docMk/>
            <pc:sldMk cId="4192935314" sldId="312"/>
            <ac:spMk id="6" creationId="{0F3E062F-A843-094A-A742-426E510179EE}"/>
          </ac:spMkLst>
        </pc:spChg>
        <pc:spChg chg="del">
          <ac:chgData name="Cheyenne Laurel" userId="de1ae501-1cf5-4444-9cf7-d352078b4d1b" providerId="ADAL" clId="{8E52D42F-AA66-7C49-914C-71DDDA738BC8}" dt="2019-04-02T19:45:53.522" v="3579" actId="478"/>
          <ac:spMkLst>
            <pc:docMk/>
            <pc:sldMk cId="4192935314" sldId="312"/>
            <ac:spMk id="6" creationId="{4535A0C7-41F7-40D2-8FB5-9DF9D3B5F2D0}"/>
          </ac:spMkLst>
        </pc:spChg>
        <pc:spChg chg="add mod">
          <ac:chgData name="Cheyenne Laurel" userId="de1ae501-1cf5-4444-9cf7-d352078b4d1b" providerId="ADAL" clId="{8E52D42F-AA66-7C49-914C-71DDDA738BC8}" dt="2019-04-02T14:39:25.551" v="1675" actId="1076"/>
          <ac:spMkLst>
            <pc:docMk/>
            <pc:sldMk cId="4192935314" sldId="312"/>
            <ac:spMk id="7" creationId="{029087A3-07BE-4840-8B74-2C08DB209687}"/>
          </ac:spMkLst>
        </pc:spChg>
        <pc:spChg chg="add mod">
          <ac:chgData name="Cheyenne Laurel" userId="de1ae501-1cf5-4444-9cf7-d352078b4d1b" providerId="ADAL" clId="{8E52D42F-AA66-7C49-914C-71DDDA738BC8}" dt="2019-04-02T16:57:22.397" v="3291" actId="20577"/>
          <ac:spMkLst>
            <pc:docMk/>
            <pc:sldMk cId="4192935314" sldId="312"/>
            <ac:spMk id="8" creationId="{2D6A19D6-93AB-CA40-A03E-77CB1787877A}"/>
          </ac:spMkLst>
        </pc:spChg>
        <pc:picChg chg="add mod">
          <ac:chgData name="Cheyenne Laurel" userId="de1ae501-1cf5-4444-9cf7-d352078b4d1b" providerId="ADAL" clId="{8E52D42F-AA66-7C49-914C-71DDDA738BC8}" dt="2019-04-02T14:39:22.931" v="1674" actId="1076"/>
          <ac:picMkLst>
            <pc:docMk/>
            <pc:sldMk cId="4192935314" sldId="312"/>
            <ac:picMk id="5" creationId="{352B9F85-CC41-EE4B-9393-FEAE5160C356}"/>
          </ac:picMkLst>
        </pc:picChg>
      </pc:sldChg>
      <pc:sldChg chg="addSp modSp ord">
        <pc:chgData name="Cheyenne Laurel" userId="de1ae501-1cf5-4444-9cf7-d352078b4d1b" providerId="ADAL" clId="{8E52D42F-AA66-7C49-914C-71DDDA738BC8}" dt="2019-04-02T20:07:54.766" v="3864" actId="20577"/>
        <pc:sldMkLst>
          <pc:docMk/>
          <pc:sldMk cId="3467719775" sldId="313"/>
        </pc:sldMkLst>
        <pc:spChg chg="mod">
          <ac:chgData name="Cheyenne Laurel" userId="de1ae501-1cf5-4444-9cf7-d352078b4d1b" providerId="ADAL" clId="{8E52D42F-AA66-7C49-914C-71DDDA738BC8}" dt="2019-04-02T20:01:35.178" v="3716" actId="1076"/>
          <ac:spMkLst>
            <pc:docMk/>
            <pc:sldMk cId="3467719775" sldId="313"/>
            <ac:spMk id="2" creationId="{A5902611-005E-4BEF-84F4-49FA368CF1D3}"/>
          </ac:spMkLst>
        </pc:spChg>
        <pc:spChg chg="mod">
          <ac:chgData name="Cheyenne Laurel" userId="de1ae501-1cf5-4444-9cf7-d352078b4d1b" providerId="ADAL" clId="{8E52D42F-AA66-7C49-914C-71DDDA738BC8}" dt="2019-04-02T16:53:14.621" v="3098" actId="20577"/>
          <ac:spMkLst>
            <pc:docMk/>
            <pc:sldMk cId="3467719775" sldId="313"/>
            <ac:spMk id="4" creationId="{CF0CAD90-B849-44D5-A946-946191B8444D}"/>
          </ac:spMkLst>
        </pc:spChg>
        <pc:spChg chg="mod">
          <ac:chgData name="Cheyenne Laurel" userId="de1ae501-1cf5-4444-9cf7-d352078b4d1b" providerId="ADAL" clId="{8E52D42F-AA66-7C49-914C-71DDDA738BC8}" dt="2019-04-02T20:07:54.766" v="3864" actId="20577"/>
          <ac:spMkLst>
            <pc:docMk/>
            <pc:sldMk cId="3467719775" sldId="313"/>
            <ac:spMk id="6" creationId="{DA0B4B43-F386-47CB-9BD1-AD21C8FA3B05}"/>
          </ac:spMkLst>
        </pc:spChg>
        <pc:spChg chg="add mod">
          <ac:chgData name="Cheyenne Laurel" userId="de1ae501-1cf5-4444-9cf7-d352078b4d1b" providerId="ADAL" clId="{8E52D42F-AA66-7C49-914C-71DDDA738BC8}" dt="2019-04-02T16:55:49.192" v="3186" actId="1076"/>
          <ac:spMkLst>
            <pc:docMk/>
            <pc:sldMk cId="3467719775" sldId="313"/>
            <ac:spMk id="8" creationId="{03C7CD15-D030-AE40-8ECD-949026ECC501}"/>
          </ac:spMkLst>
        </pc:spChg>
        <pc:spChg chg="mod">
          <ac:chgData name="Cheyenne Laurel" userId="de1ae501-1cf5-4444-9cf7-d352078b4d1b" providerId="ADAL" clId="{8E52D42F-AA66-7C49-914C-71DDDA738BC8}" dt="2019-04-02T20:01:11.597" v="3715" actId="14100"/>
          <ac:spMkLst>
            <pc:docMk/>
            <pc:sldMk cId="3467719775" sldId="313"/>
            <ac:spMk id="12" creationId="{25CFCD40-F21E-4E65-9792-3F080EF863E8}"/>
          </ac:spMkLst>
        </pc:spChg>
        <pc:picChg chg="mod">
          <ac:chgData name="Cheyenne Laurel" userId="de1ae501-1cf5-4444-9cf7-d352078b4d1b" providerId="ADAL" clId="{8E52D42F-AA66-7C49-914C-71DDDA738BC8}" dt="2019-04-02T16:53:32.244" v="3102" actId="1076"/>
          <ac:picMkLst>
            <pc:docMk/>
            <pc:sldMk cId="3467719775" sldId="313"/>
            <ac:picMk id="7" creationId="{DC9CFA42-AF3B-4A57-97C1-D1E5D5044661}"/>
          </ac:picMkLst>
        </pc:picChg>
      </pc:sldChg>
      <pc:sldChg chg="addSp modSp">
        <pc:chgData name="Cheyenne Laurel" userId="de1ae501-1cf5-4444-9cf7-d352078b4d1b" providerId="ADAL" clId="{8E52D42F-AA66-7C49-914C-71DDDA738BC8}" dt="2019-04-02T20:08:37.792" v="3873" actId="14100"/>
        <pc:sldMkLst>
          <pc:docMk/>
          <pc:sldMk cId="3620730022" sldId="314"/>
        </pc:sldMkLst>
        <pc:spChg chg="mod">
          <ac:chgData name="Cheyenne Laurel" userId="de1ae501-1cf5-4444-9cf7-d352078b4d1b" providerId="ADAL" clId="{8E52D42F-AA66-7C49-914C-71DDDA738BC8}" dt="2019-04-02T16:48:07.082" v="2731" actId="1076"/>
          <ac:spMkLst>
            <pc:docMk/>
            <pc:sldMk cId="3620730022" sldId="314"/>
            <ac:spMk id="5" creationId="{344E4DE0-2124-4A14-B95B-D642517E4A5A}"/>
          </ac:spMkLst>
        </pc:spChg>
        <pc:spChg chg="mod">
          <ac:chgData name="Cheyenne Laurel" userId="de1ae501-1cf5-4444-9cf7-d352078b4d1b" providerId="ADAL" clId="{8E52D42F-AA66-7C49-914C-71DDDA738BC8}" dt="2019-04-02T19:47:39.630" v="3591" actId="1076"/>
          <ac:spMkLst>
            <pc:docMk/>
            <pc:sldMk cId="3620730022" sldId="314"/>
            <ac:spMk id="9" creationId="{C7C0CC51-36A7-4A17-8B11-750F3B487178}"/>
          </ac:spMkLst>
        </pc:spChg>
        <pc:spChg chg="mod">
          <ac:chgData name="Cheyenne Laurel" userId="de1ae501-1cf5-4444-9cf7-d352078b4d1b" providerId="ADAL" clId="{8E52D42F-AA66-7C49-914C-71DDDA738BC8}" dt="2019-04-02T19:58:39.899" v="3712" actId="14100"/>
          <ac:spMkLst>
            <pc:docMk/>
            <pc:sldMk cId="3620730022" sldId="314"/>
            <ac:spMk id="10" creationId="{061DD655-2822-4877-8E77-7C24FF13B16F}"/>
          </ac:spMkLst>
        </pc:spChg>
        <pc:spChg chg="add">
          <ac:chgData name="Cheyenne Laurel" userId="de1ae501-1cf5-4444-9cf7-d352078b4d1b" providerId="ADAL" clId="{8E52D42F-AA66-7C49-914C-71DDDA738BC8}" dt="2019-04-02T20:08:32.576" v="3872"/>
          <ac:spMkLst>
            <pc:docMk/>
            <pc:sldMk cId="3620730022" sldId="314"/>
            <ac:spMk id="13" creationId="{EE33D006-E426-8647-8EED-BE56F58C27A2}"/>
          </ac:spMkLst>
        </pc:spChg>
        <pc:graphicFrameChg chg="mod modGraphic">
          <ac:chgData name="Cheyenne Laurel" userId="de1ae501-1cf5-4444-9cf7-d352078b4d1b" providerId="ADAL" clId="{8E52D42F-AA66-7C49-914C-71DDDA738BC8}" dt="2019-04-02T19:47:23.608" v="3588" actId="1076"/>
          <ac:graphicFrameMkLst>
            <pc:docMk/>
            <pc:sldMk cId="3620730022" sldId="314"/>
            <ac:graphicFrameMk id="6" creationId="{4F021777-489F-4886-BD12-06C15F417A96}"/>
          </ac:graphicFrameMkLst>
        </pc:graphicFrameChg>
        <pc:picChg chg="mod">
          <ac:chgData name="Cheyenne Laurel" userId="de1ae501-1cf5-4444-9cf7-d352078b4d1b" providerId="ADAL" clId="{8E52D42F-AA66-7C49-914C-71DDDA738BC8}" dt="2019-04-02T20:08:37.792" v="3873" actId="14100"/>
          <ac:picMkLst>
            <pc:docMk/>
            <pc:sldMk cId="3620730022" sldId="314"/>
            <ac:picMk id="11" creationId="{B27FD2D7-D7FF-476A-93C0-ABB748102C18}"/>
          </ac:picMkLst>
        </pc:picChg>
      </pc:sldChg>
      <pc:sldChg chg="modSp add">
        <pc:chgData name="Cheyenne Laurel" userId="de1ae501-1cf5-4444-9cf7-d352078b4d1b" providerId="ADAL" clId="{8E52D42F-AA66-7C49-914C-71DDDA738BC8}" dt="2019-04-02T20:04:38.745" v="3769" actId="207"/>
        <pc:sldMkLst>
          <pc:docMk/>
          <pc:sldMk cId="3307480594" sldId="316"/>
        </pc:sldMkLst>
        <pc:spChg chg="mod">
          <ac:chgData name="Cheyenne Laurel" userId="de1ae501-1cf5-4444-9cf7-d352078b4d1b" providerId="ADAL" clId="{8E52D42F-AA66-7C49-914C-71DDDA738BC8}" dt="2019-04-02T20:04:38.745" v="3769" actId="207"/>
          <ac:spMkLst>
            <pc:docMk/>
            <pc:sldMk cId="3307480594" sldId="316"/>
            <ac:spMk id="4" creationId="{98301677-FC3D-EA44-8F7E-1758AE6DA9DA}"/>
          </ac:spMkLst>
        </pc:spChg>
      </pc:sldChg>
    </pc:docChg>
  </pc:docChgLst>
  <pc:docChgLst>
    <pc:chgData name="Guest User" userId="S::urn:spo:anon#65e885803c05694d42cf7afa31bd9744490de7327ee0af10493030994f62fc74::" providerId="AD" clId="Web-{7B04127A-AB6A-4461-BC9D-37CF42050B0B}"/>
    <pc:docChg chg="modSld">
      <pc:chgData name="Guest User" userId="S::urn:spo:anon#65e885803c05694d42cf7afa31bd9744490de7327ee0af10493030994f62fc74::" providerId="AD" clId="Web-{7B04127A-AB6A-4461-BC9D-37CF42050B0B}" dt="2019-04-02T18:55:16.005" v="376" actId="20577"/>
      <pc:docMkLst>
        <pc:docMk/>
      </pc:docMkLst>
      <pc:sldChg chg="modSp">
        <pc:chgData name="Guest User" userId="S::urn:spo:anon#65e885803c05694d42cf7afa31bd9744490de7327ee0af10493030994f62fc74::" providerId="AD" clId="Web-{7B04127A-AB6A-4461-BC9D-37CF42050B0B}" dt="2019-04-02T17:31:16.064" v="0" actId="1076"/>
        <pc:sldMkLst>
          <pc:docMk/>
          <pc:sldMk cId="2415271859" sldId="295"/>
        </pc:sldMkLst>
        <pc:picChg chg="mod">
          <ac:chgData name="Guest User" userId="S::urn:spo:anon#65e885803c05694d42cf7afa31bd9744490de7327ee0af10493030994f62fc74::" providerId="AD" clId="Web-{7B04127A-AB6A-4461-BC9D-37CF42050B0B}" dt="2019-04-02T17:31:16.064" v="0" actId="1076"/>
          <ac:picMkLst>
            <pc:docMk/>
            <pc:sldMk cId="2415271859" sldId="295"/>
            <ac:picMk id="3" creationId="{A99FA480-EE61-6C4F-804B-FC1BF10EDDF0}"/>
          </ac:picMkLst>
        </pc:picChg>
      </pc:sldChg>
      <pc:sldChg chg="addSp delSp modSp">
        <pc:chgData name="Guest User" userId="S::urn:spo:anon#65e885803c05694d42cf7afa31bd9744490de7327ee0af10493030994f62fc74::" providerId="AD" clId="Web-{7B04127A-AB6A-4461-BC9D-37CF42050B0B}" dt="2019-04-02T18:55:16.005" v="375" actId="20577"/>
        <pc:sldMkLst>
          <pc:docMk/>
          <pc:sldMk cId="3004513961" sldId="308"/>
        </pc:sldMkLst>
        <pc:spChg chg="mod">
          <ac:chgData name="Guest User" userId="S::urn:spo:anon#65e885803c05694d42cf7afa31bd9744490de7327ee0af10493030994f62fc74::" providerId="AD" clId="Web-{7B04127A-AB6A-4461-BC9D-37CF42050B0B}" dt="2019-04-02T17:35:11.207" v="19" actId="20577"/>
          <ac:spMkLst>
            <pc:docMk/>
            <pc:sldMk cId="3004513961" sldId="308"/>
            <ac:spMk id="3" creationId="{81A32833-850E-F349-9EFD-4322D99D9350}"/>
          </ac:spMkLst>
        </pc:spChg>
        <pc:spChg chg="mod">
          <ac:chgData name="Guest User" userId="S::urn:spo:anon#65e885803c05694d42cf7afa31bd9744490de7327ee0af10493030994f62fc74::" providerId="AD" clId="Web-{7B04127A-AB6A-4461-BC9D-37CF42050B0B}" dt="2019-04-02T18:48:10.397" v="345" actId="1076"/>
          <ac:spMkLst>
            <pc:docMk/>
            <pc:sldMk cId="3004513961" sldId="308"/>
            <ac:spMk id="6" creationId="{39D76092-1A4E-B34A-A2BF-AD21BD5D7ABC}"/>
          </ac:spMkLst>
        </pc:spChg>
        <pc:spChg chg="add mod">
          <ac:chgData name="Guest User" userId="S::urn:spo:anon#65e885803c05694d42cf7afa31bd9744490de7327ee0af10493030994f62fc74::" providerId="AD" clId="Web-{7B04127A-AB6A-4461-BC9D-37CF42050B0B}" dt="2019-04-02T18:55:16.005" v="375" actId="20577"/>
          <ac:spMkLst>
            <pc:docMk/>
            <pc:sldMk cId="3004513961" sldId="308"/>
            <ac:spMk id="7" creationId="{ADC3D455-9E66-4F89-AB59-D0C726C9184C}"/>
          </ac:spMkLst>
        </pc:spChg>
        <pc:spChg chg="add mod">
          <ac:chgData name="Guest User" userId="S::urn:spo:anon#65e885803c05694d42cf7afa31bd9744490de7327ee0af10493030994f62fc74::" providerId="AD" clId="Web-{7B04127A-AB6A-4461-BC9D-37CF42050B0B}" dt="2019-04-02T18:45:23.657" v="199" actId="1076"/>
          <ac:spMkLst>
            <pc:docMk/>
            <pc:sldMk cId="3004513961" sldId="308"/>
            <ac:spMk id="10" creationId="{83C43DF8-6A70-4A52-8B01-5130542A410C}"/>
          </ac:spMkLst>
        </pc:spChg>
        <pc:picChg chg="del">
          <ac:chgData name="Guest User" userId="S::urn:spo:anon#65e885803c05694d42cf7afa31bd9744490de7327ee0af10493030994f62fc74::" providerId="AD" clId="Web-{7B04127A-AB6A-4461-BC9D-37CF42050B0B}" dt="2019-04-02T18:40:40.084" v="20"/>
          <ac:picMkLst>
            <pc:docMk/>
            <pc:sldMk cId="3004513961" sldId="308"/>
            <ac:picMk id="5" creationId="{406D11B0-BB23-7F44-9727-88BD03EE44E7}"/>
          </ac:picMkLst>
        </pc:picChg>
        <pc:picChg chg="add mod">
          <ac:chgData name="Guest User" userId="S::urn:spo:anon#65e885803c05694d42cf7afa31bd9744490de7327ee0af10493030994f62fc74::" providerId="AD" clId="Web-{7B04127A-AB6A-4461-BC9D-37CF42050B0B}" dt="2019-04-02T18:40:57.257" v="26" actId="1076"/>
          <ac:picMkLst>
            <pc:docMk/>
            <pc:sldMk cId="3004513961" sldId="308"/>
            <ac:picMk id="8" creationId="{4F073DCF-F03F-4F2E-BA8C-079B6D52AA77}"/>
          </ac:picMkLst>
        </pc:picChg>
      </pc:sldChg>
    </pc:docChg>
  </pc:docChgLst>
  <pc:docChgLst>
    <pc:chgData name="Guest User" userId="S::urn:spo:anon#65e885803c05694d42cf7afa31bd9744490de7327ee0af10493030994f62fc74::" providerId="AD" clId="Web-{818BBF5C-31FE-4EB5-B742-A193D5D65737}"/>
    <pc:docChg chg="modSld">
      <pc:chgData name="Guest User" userId="S::urn:spo:anon#65e885803c05694d42cf7afa31bd9744490de7327ee0af10493030994f62fc74::" providerId="AD" clId="Web-{818BBF5C-31FE-4EB5-B742-A193D5D65737}" dt="2019-04-05T00:27:13.697" v="29" actId="20577"/>
      <pc:docMkLst>
        <pc:docMk/>
      </pc:docMkLst>
      <pc:sldChg chg="modSp">
        <pc:chgData name="Guest User" userId="S::urn:spo:anon#65e885803c05694d42cf7afa31bd9744490de7327ee0af10493030994f62fc74::" providerId="AD" clId="Web-{818BBF5C-31FE-4EB5-B742-A193D5D65737}" dt="2019-04-05T00:27:13.697" v="28" actId="20577"/>
        <pc:sldMkLst>
          <pc:docMk/>
          <pc:sldMk cId="548390173" sldId="309"/>
        </pc:sldMkLst>
        <pc:spChg chg="mod">
          <ac:chgData name="Guest User" userId="S::urn:spo:anon#65e885803c05694d42cf7afa31bd9744490de7327ee0af10493030994f62fc74::" providerId="AD" clId="Web-{818BBF5C-31FE-4EB5-B742-A193D5D65737}" dt="2019-04-05T00:27:13.697" v="28" actId="20577"/>
          <ac:spMkLst>
            <pc:docMk/>
            <pc:sldMk cId="548390173" sldId="309"/>
            <ac:spMk id="5" creationId="{EA7F14E0-EE01-A441-AE43-23D7583866B1}"/>
          </ac:spMkLst>
        </pc:spChg>
      </pc:sldChg>
    </pc:docChg>
  </pc:docChgLst>
  <pc:docChgLst>
    <pc:chgData name="Guest User" userId="S::urn:spo:anon#65e885803c05694d42cf7afa31bd9744490de7327ee0af10493030994f62fc74::" providerId="AD" clId="Web-{E66807AF-03EE-5A91-6A07-F0E144F0BF73}"/>
    <pc:docChg chg="delSld modSld modSection">
      <pc:chgData name="Guest User" userId="S::urn:spo:anon#65e885803c05694d42cf7afa31bd9744490de7327ee0af10493030994f62fc74::" providerId="AD" clId="Web-{E66807AF-03EE-5A91-6A07-F0E144F0BF73}" dt="2019-04-02T20:39:40.681" v="1070" actId="20577"/>
      <pc:docMkLst>
        <pc:docMk/>
      </pc:docMkLst>
      <pc:sldChg chg="addSp modSp">
        <pc:chgData name="Guest User" userId="S::urn:spo:anon#65e885803c05694d42cf7afa31bd9744490de7327ee0af10493030994f62fc74::" providerId="AD" clId="Web-{E66807AF-03EE-5A91-6A07-F0E144F0BF73}" dt="2019-04-02T20:39:40.681" v="1069" actId="20577"/>
        <pc:sldMkLst>
          <pc:docMk/>
          <pc:sldMk cId="2299162053" sldId="306"/>
        </pc:sldMkLst>
        <pc:spChg chg="mod">
          <ac:chgData name="Guest User" userId="S::urn:spo:anon#65e885803c05694d42cf7afa31bd9744490de7327ee0af10493030994f62fc74::" providerId="AD" clId="Web-{E66807AF-03EE-5A91-6A07-F0E144F0BF73}" dt="2019-04-02T20:39:40.681" v="1069" actId="20577"/>
          <ac:spMkLst>
            <pc:docMk/>
            <pc:sldMk cId="2299162053" sldId="306"/>
            <ac:spMk id="10" creationId="{47C71F18-47FA-2245-A9AE-E71FA9E4AD6E}"/>
          </ac:spMkLst>
        </pc:spChg>
        <pc:spChg chg="mod">
          <ac:chgData name="Guest User" userId="S::urn:spo:anon#65e885803c05694d42cf7afa31bd9744490de7327ee0af10493030994f62fc74::" providerId="AD" clId="Web-{E66807AF-03EE-5A91-6A07-F0E144F0BF73}" dt="2019-04-02T20:15:44.462" v="855" actId="1076"/>
          <ac:spMkLst>
            <pc:docMk/>
            <pc:sldMk cId="2299162053" sldId="306"/>
            <ac:spMk id="11" creationId="{7E2B15F8-3769-764A-B026-EFEADC4BBBAB}"/>
          </ac:spMkLst>
        </pc:spChg>
        <pc:picChg chg="add mod modCrop">
          <ac:chgData name="Guest User" userId="S::urn:spo:anon#65e885803c05694d42cf7afa31bd9744490de7327ee0af10493030994f62fc74::" providerId="AD" clId="Web-{E66807AF-03EE-5A91-6A07-F0E144F0BF73}" dt="2019-04-02T20:15:35.791" v="854" actId="1076"/>
          <ac:picMkLst>
            <pc:docMk/>
            <pc:sldMk cId="2299162053" sldId="306"/>
            <ac:picMk id="8" creationId="{43B7015E-003F-4822-90F0-90BC394F6C55}"/>
          </ac:picMkLst>
        </pc:picChg>
        <pc:picChg chg="mod modCrop">
          <ac:chgData name="Guest User" userId="S::urn:spo:anon#65e885803c05694d42cf7afa31bd9744490de7327ee0af10493030994f62fc74::" providerId="AD" clId="Web-{E66807AF-03EE-5A91-6A07-F0E144F0BF73}" dt="2019-04-02T20:15:23.086" v="853" actId="14100"/>
          <ac:picMkLst>
            <pc:docMk/>
            <pc:sldMk cId="2299162053" sldId="306"/>
            <ac:picMk id="9" creationId="{0CC23682-A036-3840-A2BA-069801DCBC7F}"/>
          </ac:picMkLst>
        </pc:picChg>
      </pc:sldChg>
      <pc:sldChg chg="modSp">
        <pc:chgData name="Guest User" userId="S::urn:spo:anon#65e885803c05694d42cf7afa31bd9744490de7327ee0af10493030994f62fc74::" providerId="AD" clId="Web-{E66807AF-03EE-5A91-6A07-F0E144F0BF73}" dt="2019-04-02T20:23:03.070" v="1064" actId="20577"/>
        <pc:sldMkLst>
          <pc:docMk/>
          <pc:sldMk cId="1970014123" sldId="307"/>
        </pc:sldMkLst>
        <pc:spChg chg="mod">
          <ac:chgData name="Guest User" userId="S::urn:spo:anon#65e885803c05694d42cf7afa31bd9744490de7327ee0af10493030994f62fc74::" providerId="AD" clId="Web-{E66807AF-03EE-5A91-6A07-F0E144F0BF73}" dt="2019-04-02T20:23:03.070" v="1064" actId="20577"/>
          <ac:spMkLst>
            <pc:docMk/>
            <pc:sldMk cId="1970014123" sldId="307"/>
            <ac:spMk id="7" creationId="{EE5C0541-F729-4DD7-98B7-9B1DA6B5038E}"/>
          </ac:spMkLst>
        </pc:spChg>
      </pc:sldChg>
      <pc:sldChg chg="modSp">
        <pc:chgData name="Guest User" userId="S::urn:spo:anon#65e885803c05694d42cf7afa31bd9744490de7327ee0af10493030994f62fc74::" providerId="AD" clId="Web-{E66807AF-03EE-5A91-6A07-F0E144F0BF73}" dt="2019-04-02T20:25:39.888" v="1066" actId="14100"/>
        <pc:sldMkLst>
          <pc:docMk/>
          <pc:sldMk cId="3004513961" sldId="308"/>
        </pc:sldMkLst>
        <pc:spChg chg="mod">
          <ac:chgData name="Guest User" userId="S::urn:spo:anon#65e885803c05694d42cf7afa31bd9744490de7327ee0af10493030994f62fc74::" providerId="AD" clId="Web-{E66807AF-03EE-5A91-6A07-F0E144F0BF73}" dt="2019-04-02T20:25:39.888" v="1066" actId="14100"/>
          <ac:spMkLst>
            <pc:docMk/>
            <pc:sldMk cId="3004513961" sldId="308"/>
            <ac:spMk id="7" creationId="{ADC3D455-9E66-4F89-AB59-D0C726C9184C}"/>
          </ac:spMkLst>
        </pc:spChg>
      </pc:sldChg>
    </pc:docChg>
  </pc:docChgLst>
  <pc:docChgLst>
    <pc:chgData name="Olabiran, Boluwatife S." userId="b225a6b9-2c9c-4824-a282-ca5f34924ee4" providerId="ADAL" clId="{848D0509-6D54-4425-8BF4-4CFEE1E2EB1A}"/>
    <pc:docChg chg="undo custSel mod addSld delSld modSld sldOrd addMainMaster delMainMaster addSection delSection modSection">
      <pc:chgData name="Olabiran, Boluwatife S." userId="b225a6b9-2c9c-4824-a282-ca5f34924ee4" providerId="ADAL" clId="{848D0509-6D54-4425-8BF4-4CFEE1E2EB1A}" dt="2019-04-02T20:14:45.849" v="653" actId="20577"/>
      <pc:docMkLst>
        <pc:docMk/>
      </pc:docMkLst>
      <pc:sldChg chg="addSp modSp ord">
        <pc:chgData name="Olabiran, Boluwatife S." userId="b225a6b9-2c9c-4824-a282-ca5f34924ee4" providerId="ADAL" clId="{848D0509-6D54-4425-8BF4-4CFEE1E2EB1A}" dt="2019-04-02T19:58:09.196" v="543" actId="20577"/>
        <pc:sldMkLst>
          <pc:docMk/>
          <pc:sldMk cId="1566600359" sldId="261"/>
        </pc:sldMkLst>
        <pc:spChg chg="mod">
          <ac:chgData name="Olabiran, Boluwatife S." userId="b225a6b9-2c9c-4824-a282-ca5f34924ee4" providerId="ADAL" clId="{848D0509-6D54-4425-8BF4-4CFEE1E2EB1A}" dt="2019-04-02T19:58:09.196" v="543" actId="20577"/>
          <ac:spMkLst>
            <pc:docMk/>
            <pc:sldMk cId="1566600359" sldId="261"/>
            <ac:spMk id="9" creationId="{15933745-D001-47D2-A9DB-7D4EFEFB723B}"/>
          </ac:spMkLst>
        </pc:spChg>
        <pc:spChg chg="add mod">
          <ac:chgData name="Olabiran, Boluwatife S." userId="b225a6b9-2c9c-4824-a282-ca5f34924ee4" providerId="ADAL" clId="{848D0509-6D54-4425-8BF4-4CFEE1E2EB1A}" dt="2019-04-02T18:55:11.184" v="320" actId="14100"/>
          <ac:spMkLst>
            <pc:docMk/>
            <pc:sldMk cId="1566600359" sldId="261"/>
            <ac:spMk id="10" creationId="{635254B8-2176-46AF-8338-4658F28D09B4}"/>
          </ac:spMkLst>
        </pc:spChg>
        <pc:spChg chg="mod">
          <ac:chgData name="Olabiran, Boluwatife S." userId="b225a6b9-2c9c-4824-a282-ca5f34924ee4" providerId="ADAL" clId="{848D0509-6D54-4425-8BF4-4CFEE1E2EB1A}" dt="2019-04-02T18:54:40.268" v="315" actId="14100"/>
          <ac:spMkLst>
            <pc:docMk/>
            <pc:sldMk cId="1566600359" sldId="261"/>
            <ac:spMk id="21" creationId="{A3C6885D-A19E-6C4D-88E8-FB6A992C4566}"/>
          </ac:spMkLst>
        </pc:spChg>
      </pc:sldChg>
      <pc:sldChg chg="modSp ord">
        <pc:chgData name="Olabiran, Boluwatife S." userId="b225a6b9-2c9c-4824-a282-ca5f34924ee4" providerId="ADAL" clId="{848D0509-6D54-4425-8BF4-4CFEE1E2EB1A}" dt="2019-04-02T19:58:13.233" v="544" actId="20577"/>
        <pc:sldMkLst>
          <pc:docMk/>
          <pc:sldMk cId="3871158078" sldId="287"/>
        </pc:sldMkLst>
        <pc:spChg chg="mod">
          <ac:chgData name="Olabiran, Boluwatife S." userId="b225a6b9-2c9c-4824-a282-ca5f34924ee4" providerId="ADAL" clId="{848D0509-6D54-4425-8BF4-4CFEE1E2EB1A}" dt="2019-04-02T19:58:13.233" v="544" actId="20577"/>
          <ac:spMkLst>
            <pc:docMk/>
            <pc:sldMk cId="3871158078" sldId="287"/>
            <ac:spMk id="8" creationId="{4EAB4585-2D32-384D-A51A-6D9F2B7CD20D}"/>
          </ac:spMkLst>
        </pc:spChg>
      </pc:sldChg>
      <pc:sldChg chg="modSp">
        <pc:chgData name="Olabiran, Boluwatife S." userId="b225a6b9-2c9c-4824-a282-ca5f34924ee4" providerId="ADAL" clId="{848D0509-6D54-4425-8BF4-4CFEE1E2EB1A}" dt="2019-04-02T20:14:22.978" v="651" actId="1076"/>
        <pc:sldMkLst>
          <pc:docMk/>
          <pc:sldMk cId="2892058030" sldId="288"/>
        </pc:sldMkLst>
        <pc:spChg chg="mod">
          <ac:chgData name="Olabiran, Boluwatife S." userId="b225a6b9-2c9c-4824-a282-ca5f34924ee4" providerId="ADAL" clId="{848D0509-6D54-4425-8BF4-4CFEE1E2EB1A}" dt="2019-04-02T20:05:08.040" v="637" actId="20577"/>
          <ac:spMkLst>
            <pc:docMk/>
            <pc:sldMk cId="2892058030" sldId="288"/>
            <ac:spMk id="8" creationId="{00BDCF12-9745-4BBD-832E-562345928805}"/>
          </ac:spMkLst>
        </pc:spChg>
        <pc:spChg chg="mod">
          <ac:chgData name="Olabiran, Boluwatife S." userId="b225a6b9-2c9c-4824-a282-ca5f34924ee4" providerId="ADAL" clId="{848D0509-6D54-4425-8BF4-4CFEE1E2EB1A}" dt="2019-04-02T15:57:02.406" v="0" actId="14100"/>
          <ac:spMkLst>
            <pc:docMk/>
            <pc:sldMk cId="2892058030" sldId="288"/>
            <ac:spMk id="12" creationId="{C31EF774-431C-464B-81AD-3C3B0DF870A0}"/>
          </ac:spMkLst>
        </pc:spChg>
        <pc:spChg chg="mod">
          <ac:chgData name="Olabiran, Boluwatife S." userId="b225a6b9-2c9c-4824-a282-ca5f34924ee4" providerId="ADAL" clId="{848D0509-6D54-4425-8BF4-4CFEE1E2EB1A}" dt="2019-04-02T20:14:22.978" v="651" actId="1076"/>
          <ac:spMkLst>
            <pc:docMk/>
            <pc:sldMk cId="2892058030" sldId="288"/>
            <ac:spMk id="16" creationId="{5514C0FD-3A4F-2F4B-8558-C7E9F76E402F}"/>
          </ac:spMkLst>
        </pc:spChg>
      </pc:sldChg>
      <pc:sldChg chg="addSp delSp modSp ord modTransition">
        <pc:chgData name="Olabiran, Boluwatife S." userId="b225a6b9-2c9c-4824-a282-ca5f34924ee4" providerId="ADAL" clId="{848D0509-6D54-4425-8BF4-4CFEE1E2EB1A}" dt="2019-04-02T20:14:06.985" v="648" actId="20577"/>
        <pc:sldMkLst>
          <pc:docMk/>
          <pc:sldMk cId="2166751956" sldId="296"/>
        </pc:sldMkLst>
        <pc:spChg chg="add del mod">
          <ac:chgData name="Olabiran, Boluwatife S." userId="b225a6b9-2c9c-4824-a282-ca5f34924ee4" providerId="ADAL" clId="{848D0509-6D54-4425-8BF4-4CFEE1E2EB1A}" dt="2019-04-02T18:51:53.590" v="311"/>
          <ac:spMkLst>
            <pc:docMk/>
            <pc:sldMk cId="2166751956" sldId="296"/>
            <ac:spMk id="4" creationId="{3B4D04EA-A907-4E5D-B0BA-5026CA92B7C0}"/>
          </ac:spMkLst>
        </pc:spChg>
        <pc:spChg chg="mod">
          <ac:chgData name="Olabiran, Boluwatife S." userId="b225a6b9-2c9c-4824-a282-ca5f34924ee4" providerId="ADAL" clId="{848D0509-6D54-4425-8BF4-4CFEE1E2EB1A}" dt="2019-04-02T20:05:32.330" v="640" actId="20577"/>
          <ac:spMkLst>
            <pc:docMk/>
            <pc:sldMk cId="2166751956" sldId="296"/>
            <ac:spMk id="10" creationId="{4DD73C45-0682-144E-9458-C7F66B9BE34A}"/>
          </ac:spMkLst>
        </pc:spChg>
        <pc:spChg chg="mod">
          <ac:chgData name="Olabiran, Boluwatife S." userId="b225a6b9-2c9c-4824-a282-ca5f34924ee4" providerId="ADAL" clId="{848D0509-6D54-4425-8BF4-4CFEE1E2EB1A}" dt="2019-04-02T20:14:06.985" v="648" actId="20577"/>
          <ac:spMkLst>
            <pc:docMk/>
            <pc:sldMk cId="2166751956" sldId="296"/>
            <ac:spMk id="13" creationId="{C8D98E7C-29E7-3348-98DD-A7B77DA95812}"/>
          </ac:spMkLst>
        </pc:spChg>
        <pc:picChg chg="add del">
          <ac:chgData name="Olabiran, Boluwatife S." userId="b225a6b9-2c9c-4824-a282-ca5f34924ee4" providerId="ADAL" clId="{848D0509-6D54-4425-8BF4-4CFEE1E2EB1A}" dt="2019-04-02T18:51:50.667" v="310"/>
          <ac:picMkLst>
            <pc:docMk/>
            <pc:sldMk cId="2166751956" sldId="296"/>
            <ac:picMk id="6" creationId="{A42A97AE-21B6-46A3-85A8-67649E29849B}"/>
          </ac:picMkLst>
        </pc:picChg>
        <pc:picChg chg="add mod">
          <ac:chgData name="Olabiran, Boluwatife S." userId="b225a6b9-2c9c-4824-a282-ca5f34924ee4" providerId="ADAL" clId="{848D0509-6D54-4425-8BF4-4CFEE1E2EB1A}" dt="2019-04-02T18:52:01.703" v="314" actId="14100"/>
          <ac:picMkLst>
            <pc:docMk/>
            <pc:sldMk cId="2166751956" sldId="296"/>
            <ac:picMk id="7" creationId="{BE9AC45A-A5B8-415B-A9D5-76B057820E35}"/>
          </ac:picMkLst>
        </pc:picChg>
        <pc:picChg chg="del">
          <ac:chgData name="Olabiran, Boluwatife S." userId="b225a6b9-2c9c-4824-a282-ca5f34924ee4" providerId="ADAL" clId="{848D0509-6D54-4425-8BF4-4CFEE1E2EB1A}" dt="2019-04-02T18:51:46.401" v="308" actId="478"/>
          <ac:picMkLst>
            <pc:docMk/>
            <pc:sldMk cId="2166751956" sldId="296"/>
            <ac:picMk id="9" creationId="{81228737-1993-4AC7-B1DF-8A308DE2B0CC}"/>
          </ac:picMkLst>
        </pc:picChg>
      </pc:sldChg>
      <pc:sldChg chg="addSp delSp modSp ord modTransition">
        <pc:chgData name="Olabiran, Boluwatife S." userId="b225a6b9-2c9c-4824-a282-ca5f34924ee4" providerId="ADAL" clId="{848D0509-6D54-4425-8BF4-4CFEE1E2EB1A}" dt="2019-04-02T19:55:39.745" v="542"/>
        <pc:sldMkLst>
          <pc:docMk/>
          <pc:sldMk cId="2226945051" sldId="298"/>
        </pc:sldMkLst>
        <pc:spChg chg="add del mod">
          <ac:chgData name="Olabiran, Boluwatife S." userId="b225a6b9-2c9c-4824-a282-ca5f34924ee4" providerId="ADAL" clId="{848D0509-6D54-4425-8BF4-4CFEE1E2EB1A}" dt="2019-04-02T19:10:20.618" v="381"/>
          <ac:spMkLst>
            <pc:docMk/>
            <pc:sldMk cId="2226945051" sldId="298"/>
            <ac:spMk id="4" creationId="{DC1C026A-75D2-4A29-AB08-4EF1E6AC5BFE}"/>
          </ac:spMkLst>
        </pc:spChg>
        <pc:picChg chg="add mod">
          <ac:chgData name="Olabiran, Boluwatife S." userId="b225a6b9-2c9c-4824-a282-ca5f34924ee4" providerId="ADAL" clId="{848D0509-6D54-4425-8BF4-4CFEE1E2EB1A}" dt="2019-04-02T19:10:28.293" v="383" actId="14100"/>
          <ac:picMkLst>
            <pc:docMk/>
            <pc:sldMk cId="2226945051" sldId="298"/>
            <ac:picMk id="5" creationId="{A89376A8-24E1-40C6-A7DA-69186F2D234A}"/>
          </ac:picMkLst>
        </pc:picChg>
        <pc:picChg chg="del">
          <ac:chgData name="Olabiran, Boluwatife S." userId="b225a6b9-2c9c-4824-a282-ca5f34924ee4" providerId="ADAL" clId="{848D0509-6D54-4425-8BF4-4CFEE1E2EB1A}" dt="2019-04-02T19:10:18.978" v="380" actId="478"/>
          <ac:picMkLst>
            <pc:docMk/>
            <pc:sldMk cId="2226945051" sldId="298"/>
            <ac:picMk id="7" creationId="{77DA7B7A-DFC3-457E-989E-27034C8109B8}"/>
          </ac:picMkLst>
        </pc:picChg>
      </pc:sldChg>
      <pc:sldChg chg="modSp modTransition">
        <pc:chgData name="Olabiran, Boluwatife S." userId="b225a6b9-2c9c-4824-a282-ca5f34924ee4" providerId="ADAL" clId="{848D0509-6D54-4425-8BF4-4CFEE1E2EB1A}" dt="2019-04-02T20:14:11.182" v="649" actId="20577"/>
        <pc:sldMkLst>
          <pc:docMk/>
          <pc:sldMk cId="3955416142" sldId="300"/>
        </pc:sldMkLst>
        <pc:spChg chg="mod">
          <ac:chgData name="Olabiran, Boluwatife S." userId="b225a6b9-2c9c-4824-a282-ca5f34924ee4" providerId="ADAL" clId="{848D0509-6D54-4425-8BF4-4CFEE1E2EB1A}" dt="2019-04-02T19:22:10.255" v="393" actId="6549"/>
          <ac:spMkLst>
            <pc:docMk/>
            <pc:sldMk cId="3955416142" sldId="300"/>
            <ac:spMk id="8" creationId="{1051D896-72E2-A34E-A249-F37DF30A0DEF}"/>
          </ac:spMkLst>
        </pc:spChg>
        <pc:spChg chg="mod">
          <ac:chgData name="Olabiran, Boluwatife S." userId="b225a6b9-2c9c-4824-a282-ca5f34924ee4" providerId="ADAL" clId="{848D0509-6D54-4425-8BF4-4CFEE1E2EB1A}" dt="2019-04-02T20:05:24.558" v="639" actId="20577"/>
          <ac:spMkLst>
            <pc:docMk/>
            <pc:sldMk cId="3955416142" sldId="300"/>
            <ac:spMk id="9" creationId="{9DD4F8EB-FD39-EE40-8A34-CF09ACBC45E4}"/>
          </ac:spMkLst>
        </pc:spChg>
        <pc:spChg chg="mod">
          <ac:chgData name="Olabiran, Boluwatife S." userId="b225a6b9-2c9c-4824-a282-ca5f34924ee4" providerId="ADAL" clId="{848D0509-6D54-4425-8BF4-4CFEE1E2EB1A}" dt="2019-04-02T20:14:11.182" v="649" actId="20577"/>
          <ac:spMkLst>
            <pc:docMk/>
            <pc:sldMk cId="3955416142" sldId="300"/>
            <ac:spMk id="10" creationId="{70A450A1-BB41-6548-8FD2-C8D81AF8F799}"/>
          </ac:spMkLst>
        </pc:spChg>
      </pc:sldChg>
      <pc:sldChg chg="ord modTransition">
        <pc:chgData name="Olabiran, Boluwatife S." userId="b225a6b9-2c9c-4824-a282-ca5f34924ee4" providerId="ADAL" clId="{848D0509-6D54-4425-8BF4-4CFEE1E2EB1A}" dt="2019-04-02T19:55:39.745" v="542"/>
        <pc:sldMkLst>
          <pc:docMk/>
          <pc:sldMk cId="2057049999" sldId="301"/>
        </pc:sldMkLst>
      </pc:sldChg>
      <pc:sldChg chg="modSp">
        <pc:chgData name="Olabiran, Boluwatife S." userId="b225a6b9-2c9c-4824-a282-ca5f34924ee4" providerId="ADAL" clId="{848D0509-6D54-4425-8BF4-4CFEE1E2EB1A}" dt="2019-04-02T20:06:01.245" v="646" actId="120"/>
        <pc:sldMkLst>
          <pc:docMk/>
          <pc:sldMk cId="3745732274" sldId="305"/>
        </pc:sldMkLst>
        <pc:spChg chg="mod">
          <ac:chgData name="Olabiran, Boluwatife S." userId="b225a6b9-2c9c-4824-a282-ca5f34924ee4" providerId="ADAL" clId="{848D0509-6D54-4425-8BF4-4CFEE1E2EB1A}" dt="2019-04-02T20:06:01.245" v="646" actId="120"/>
          <ac:spMkLst>
            <pc:docMk/>
            <pc:sldMk cId="3745732274" sldId="305"/>
            <ac:spMk id="4" creationId="{8629F81F-8650-9C4A-8BBF-D1C1085C5AC0}"/>
          </ac:spMkLst>
        </pc:spChg>
      </pc:sldChg>
      <pc:sldChg chg="modSp">
        <pc:chgData name="Olabiran, Boluwatife S." userId="b225a6b9-2c9c-4824-a282-ca5f34924ee4" providerId="ADAL" clId="{848D0509-6D54-4425-8BF4-4CFEE1E2EB1A}" dt="2019-04-02T19:41:39.128" v="531" actId="20577"/>
        <pc:sldMkLst>
          <pc:docMk/>
          <pc:sldMk cId="1970014123" sldId="307"/>
        </pc:sldMkLst>
        <pc:spChg chg="mod">
          <ac:chgData name="Olabiran, Boluwatife S." userId="b225a6b9-2c9c-4824-a282-ca5f34924ee4" providerId="ADAL" clId="{848D0509-6D54-4425-8BF4-4CFEE1E2EB1A}" dt="2019-04-02T19:41:39.128" v="531" actId="20577"/>
          <ac:spMkLst>
            <pc:docMk/>
            <pc:sldMk cId="1970014123" sldId="307"/>
            <ac:spMk id="7" creationId="{EE5C0541-F729-4DD7-98B7-9B1DA6B5038E}"/>
          </ac:spMkLst>
        </pc:spChg>
      </pc:sldChg>
      <pc:sldChg chg="addSp delSp modSp add">
        <pc:chgData name="Olabiran, Boluwatife S." userId="b225a6b9-2c9c-4824-a282-ca5f34924ee4" providerId="ADAL" clId="{848D0509-6D54-4425-8BF4-4CFEE1E2EB1A}" dt="2019-04-02T20:14:02.842" v="647" actId="20577"/>
        <pc:sldMkLst>
          <pc:docMk/>
          <pc:sldMk cId="3467719775" sldId="313"/>
        </pc:sldMkLst>
        <pc:spChg chg="mod">
          <ac:chgData name="Olabiran, Boluwatife S." userId="b225a6b9-2c9c-4824-a282-ca5f34924ee4" providerId="ADAL" clId="{848D0509-6D54-4425-8BF4-4CFEE1E2EB1A}" dt="2019-04-02T20:01:43.501" v="570" actId="14100"/>
          <ac:spMkLst>
            <pc:docMk/>
            <pc:sldMk cId="3467719775" sldId="313"/>
            <ac:spMk id="2" creationId="{A5902611-005E-4BEF-84F4-49FA368CF1D3}"/>
          </ac:spMkLst>
        </pc:spChg>
        <pc:spChg chg="del">
          <ac:chgData name="Olabiran, Boluwatife S." userId="b225a6b9-2c9c-4824-a282-ca5f34924ee4" providerId="ADAL" clId="{848D0509-6D54-4425-8BF4-4CFEE1E2EB1A}" dt="2019-04-02T16:00:04.487" v="15"/>
          <ac:spMkLst>
            <pc:docMk/>
            <pc:sldMk cId="3467719775" sldId="313"/>
            <ac:spMk id="3" creationId="{9DE5A8E8-1DDF-4DE0-942E-727B112A7D56}"/>
          </ac:spMkLst>
        </pc:spChg>
        <pc:spChg chg="mod">
          <ac:chgData name="Olabiran, Boluwatife S." userId="b225a6b9-2c9c-4824-a282-ca5f34924ee4" providerId="ADAL" clId="{848D0509-6D54-4425-8BF4-4CFEE1E2EB1A}" dt="2019-04-02T20:03:33.065" v="613" actId="14100"/>
          <ac:spMkLst>
            <pc:docMk/>
            <pc:sldMk cId="3467719775" sldId="313"/>
            <ac:spMk id="4" creationId="{CF0CAD90-B849-44D5-A946-946191B8444D}"/>
          </ac:spMkLst>
        </pc:spChg>
        <pc:spChg chg="mod">
          <ac:chgData name="Olabiran, Boluwatife S." userId="b225a6b9-2c9c-4824-a282-ca5f34924ee4" providerId="ADAL" clId="{848D0509-6D54-4425-8BF4-4CFEE1E2EB1A}" dt="2019-04-02T20:14:02.842" v="647" actId="20577"/>
          <ac:spMkLst>
            <pc:docMk/>
            <pc:sldMk cId="3467719775" sldId="313"/>
            <ac:spMk id="6" creationId="{DA0B4B43-F386-47CB-9BD1-AD21C8FA3B05}"/>
          </ac:spMkLst>
        </pc:spChg>
        <pc:spChg chg="mod">
          <ac:chgData name="Olabiran, Boluwatife S." userId="b225a6b9-2c9c-4824-a282-ca5f34924ee4" providerId="ADAL" clId="{848D0509-6D54-4425-8BF4-4CFEE1E2EB1A}" dt="2019-04-02T19:35:44.179" v="468" actId="1076"/>
          <ac:spMkLst>
            <pc:docMk/>
            <pc:sldMk cId="3467719775" sldId="313"/>
            <ac:spMk id="8" creationId="{03C7CD15-D030-AE40-8ECD-949026ECC501}"/>
          </ac:spMkLst>
        </pc:spChg>
        <pc:spChg chg="add mod">
          <ac:chgData name="Olabiran, Boluwatife S." userId="b225a6b9-2c9c-4824-a282-ca5f34924ee4" providerId="ADAL" clId="{848D0509-6D54-4425-8BF4-4CFEE1E2EB1A}" dt="2019-04-02T20:04:29.657" v="635" actId="1038"/>
          <ac:spMkLst>
            <pc:docMk/>
            <pc:sldMk cId="3467719775" sldId="313"/>
            <ac:spMk id="9" creationId="{476E70C9-5105-4668-B622-90308BD83D00}"/>
          </ac:spMkLst>
        </pc:spChg>
        <pc:spChg chg="add del">
          <ac:chgData name="Olabiran, Boluwatife S." userId="b225a6b9-2c9c-4824-a282-ca5f34924ee4" providerId="ADAL" clId="{848D0509-6D54-4425-8BF4-4CFEE1E2EB1A}" dt="2019-04-02T19:30:40.684" v="434" actId="478"/>
          <ac:spMkLst>
            <pc:docMk/>
            <pc:sldMk cId="3467719775" sldId="313"/>
            <ac:spMk id="10" creationId="{236602BE-A6B8-4694-8E68-5A3DF1A59A9A}"/>
          </ac:spMkLst>
        </pc:spChg>
        <pc:spChg chg="add mod">
          <ac:chgData name="Olabiran, Boluwatife S." userId="b225a6b9-2c9c-4824-a282-ca5f34924ee4" providerId="ADAL" clId="{848D0509-6D54-4425-8BF4-4CFEE1E2EB1A}" dt="2019-04-02T20:03:58.066" v="623" actId="14100"/>
          <ac:spMkLst>
            <pc:docMk/>
            <pc:sldMk cId="3467719775" sldId="313"/>
            <ac:spMk id="11" creationId="{71641982-2932-44D0-9D06-F8B42EAB8D68}"/>
          </ac:spMkLst>
        </pc:spChg>
        <pc:spChg chg="add mod">
          <ac:chgData name="Olabiran, Boluwatife S." userId="b225a6b9-2c9c-4824-a282-ca5f34924ee4" providerId="ADAL" clId="{848D0509-6D54-4425-8BF4-4CFEE1E2EB1A}" dt="2019-04-02T20:04:03.818" v="625" actId="14100"/>
          <ac:spMkLst>
            <pc:docMk/>
            <pc:sldMk cId="3467719775" sldId="313"/>
            <ac:spMk id="12" creationId="{25CFCD40-F21E-4E65-9792-3F080EF863E8}"/>
          </ac:spMkLst>
        </pc:spChg>
        <pc:picChg chg="add mod modCrop">
          <ac:chgData name="Olabiran, Boluwatife S." userId="b225a6b9-2c9c-4824-a282-ca5f34924ee4" providerId="ADAL" clId="{848D0509-6D54-4425-8BF4-4CFEE1E2EB1A}" dt="2019-04-02T20:03:35.671" v="614" actId="14100"/>
          <ac:picMkLst>
            <pc:docMk/>
            <pc:sldMk cId="3467719775" sldId="313"/>
            <ac:picMk id="7" creationId="{DC9CFA42-AF3B-4A57-97C1-D1E5D5044661}"/>
          </ac:picMkLst>
        </pc:picChg>
      </pc:sldChg>
      <pc:sldChg chg="addSp delSp modSp add">
        <pc:chgData name="Olabiran, Boluwatife S." userId="b225a6b9-2c9c-4824-a282-ca5f34924ee4" providerId="ADAL" clId="{848D0509-6D54-4425-8BF4-4CFEE1E2EB1A}" dt="2019-04-02T20:14:45.849" v="653" actId="20577"/>
        <pc:sldMkLst>
          <pc:docMk/>
          <pc:sldMk cId="3620730022" sldId="314"/>
        </pc:sldMkLst>
        <pc:spChg chg="del">
          <ac:chgData name="Olabiran, Boluwatife S." userId="b225a6b9-2c9c-4824-a282-ca5f34924ee4" providerId="ADAL" clId="{848D0509-6D54-4425-8BF4-4CFEE1E2EB1A}" dt="2019-04-02T16:02:09.631" v="91" actId="478"/>
          <ac:spMkLst>
            <pc:docMk/>
            <pc:sldMk cId="3620730022" sldId="314"/>
            <ac:spMk id="2" creationId="{C41A4547-E540-4BC8-A3A3-5B20D42C3F93}"/>
          </ac:spMkLst>
        </pc:spChg>
        <pc:spChg chg="add mod">
          <ac:chgData name="Olabiran, Boluwatife S." userId="b225a6b9-2c9c-4824-a282-ca5f34924ee4" providerId="ADAL" clId="{848D0509-6D54-4425-8BF4-4CFEE1E2EB1A}" dt="2019-04-02T16:02:33.829" v="110" actId="20577"/>
          <ac:spMkLst>
            <pc:docMk/>
            <pc:sldMk cId="3620730022" sldId="314"/>
            <ac:spMk id="5" creationId="{344E4DE0-2124-4A14-B95B-D642517E4A5A}"/>
          </ac:spMkLst>
        </pc:spChg>
        <pc:spChg chg="add del">
          <ac:chgData name="Olabiran, Boluwatife S." userId="b225a6b9-2c9c-4824-a282-ca5f34924ee4" providerId="ADAL" clId="{848D0509-6D54-4425-8BF4-4CFEE1E2EB1A}" dt="2019-04-02T16:05:42.299" v="144"/>
          <ac:spMkLst>
            <pc:docMk/>
            <pc:sldMk cId="3620730022" sldId="314"/>
            <ac:spMk id="8" creationId="{8A4EFED9-F890-4746-A982-ED2B054239F0}"/>
          </ac:spMkLst>
        </pc:spChg>
        <pc:spChg chg="add mod">
          <ac:chgData name="Olabiran, Boluwatife S." userId="b225a6b9-2c9c-4824-a282-ca5f34924ee4" providerId="ADAL" clId="{848D0509-6D54-4425-8BF4-4CFEE1E2EB1A}" dt="2019-04-02T19:33:27.276" v="456" actId="1076"/>
          <ac:spMkLst>
            <pc:docMk/>
            <pc:sldMk cId="3620730022" sldId="314"/>
            <ac:spMk id="9" creationId="{C7C0CC51-36A7-4A17-8B11-750F3B487178}"/>
          </ac:spMkLst>
        </pc:spChg>
        <pc:spChg chg="add mod">
          <ac:chgData name="Olabiran, Boluwatife S." userId="b225a6b9-2c9c-4824-a282-ca5f34924ee4" providerId="ADAL" clId="{848D0509-6D54-4425-8BF4-4CFEE1E2EB1A}" dt="2019-04-02T19:46:35.150" v="535" actId="14100"/>
          <ac:spMkLst>
            <pc:docMk/>
            <pc:sldMk cId="3620730022" sldId="314"/>
            <ac:spMk id="10" creationId="{061DD655-2822-4877-8E77-7C24FF13B16F}"/>
          </ac:spMkLst>
        </pc:spChg>
        <pc:spChg chg="del mod">
          <ac:chgData name="Olabiran, Boluwatife S." userId="b225a6b9-2c9c-4824-a282-ca5f34924ee4" providerId="ADAL" clId="{848D0509-6D54-4425-8BF4-4CFEE1E2EB1A}" dt="2019-04-02T20:14:39.864" v="652" actId="478"/>
          <ac:spMkLst>
            <pc:docMk/>
            <pc:sldMk cId="3620730022" sldId="314"/>
            <ac:spMk id="12" creationId="{2940E8B1-3832-4445-84B3-6B6F58FBD7B7}"/>
          </ac:spMkLst>
        </pc:spChg>
        <pc:spChg chg="mod">
          <ac:chgData name="Olabiran, Boluwatife S." userId="b225a6b9-2c9c-4824-a282-ca5f34924ee4" providerId="ADAL" clId="{848D0509-6D54-4425-8BF4-4CFEE1E2EB1A}" dt="2019-04-02T20:14:45.849" v="653" actId="20577"/>
          <ac:spMkLst>
            <pc:docMk/>
            <pc:sldMk cId="3620730022" sldId="314"/>
            <ac:spMk id="13" creationId="{EE33D006-E426-8647-8EED-BE56F58C27A2}"/>
          </ac:spMkLst>
        </pc:spChg>
        <pc:graphicFrameChg chg="add mod modGraphic">
          <ac:chgData name="Olabiran, Boluwatife S." userId="b225a6b9-2c9c-4824-a282-ca5f34924ee4" providerId="ADAL" clId="{848D0509-6D54-4425-8BF4-4CFEE1E2EB1A}" dt="2019-04-02T19:33:31.973" v="457" actId="14100"/>
          <ac:graphicFrameMkLst>
            <pc:docMk/>
            <pc:sldMk cId="3620730022" sldId="314"/>
            <ac:graphicFrameMk id="6" creationId="{4F021777-489F-4886-BD12-06C15F417A96}"/>
          </ac:graphicFrameMkLst>
        </pc:graphicFrameChg>
        <pc:graphicFrameChg chg="add del">
          <ac:chgData name="Olabiran, Boluwatife S." userId="b225a6b9-2c9c-4824-a282-ca5f34924ee4" providerId="ADAL" clId="{848D0509-6D54-4425-8BF4-4CFEE1E2EB1A}" dt="2019-04-02T16:05:26.220" v="141"/>
          <ac:graphicFrameMkLst>
            <pc:docMk/>
            <pc:sldMk cId="3620730022" sldId="314"/>
            <ac:graphicFrameMk id="7" creationId="{0B738789-2B3C-4318-8B72-86B7A8BA2A36}"/>
          </ac:graphicFrameMkLst>
        </pc:graphicFrameChg>
        <pc:picChg chg="add mod">
          <ac:chgData name="Olabiran, Boluwatife S." userId="b225a6b9-2c9c-4824-a282-ca5f34924ee4" providerId="ADAL" clId="{848D0509-6D54-4425-8BF4-4CFEE1E2EB1A}" dt="2019-04-02T20:01:21.921" v="568" actId="14100"/>
          <ac:picMkLst>
            <pc:docMk/>
            <pc:sldMk cId="3620730022" sldId="314"/>
            <ac:picMk id="11" creationId="{B27FD2D7-D7FF-476A-93C0-ABB748102C18}"/>
          </ac:picMkLst>
        </pc:picChg>
      </pc:sldChg>
      <pc:sldChg chg="addSp delSp modSp add">
        <pc:chgData name="Olabiran, Boluwatife S." userId="b225a6b9-2c9c-4824-a282-ca5f34924ee4" providerId="ADAL" clId="{848D0509-6D54-4425-8BF4-4CFEE1E2EB1A}" dt="2019-04-02T20:03:19.630" v="612" actId="14100"/>
        <pc:sldMkLst>
          <pc:docMk/>
          <pc:sldMk cId="2306517567" sldId="315"/>
        </pc:sldMkLst>
        <pc:spChg chg="mod">
          <ac:chgData name="Olabiran, Boluwatife S." userId="b225a6b9-2c9c-4824-a282-ca5f34924ee4" providerId="ADAL" clId="{848D0509-6D54-4425-8BF4-4CFEE1E2EB1A}" dt="2019-04-02T20:03:11.100" v="610" actId="27636"/>
          <ac:spMkLst>
            <pc:docMk/>
            <pc:sldMk cId="2306517567" sldId="315"/>
            <ac:spMk id="2" creationId="{17346CB4-F532-4DD2-8780-DB8EE674C710}"/>
          </ac:spMkLst>
        </pc:spChg>
        <pc:spChg chg="del mod">
          <ac:chgData name="Olabiran, Boluwatife S." userId="b225a6b9-2c9c-4824-a282-ca5f34924ee4" providerId="ADAL" clId="{848D0509-6D54-4425-8BF4-4CFEE1E2EB1A}" dt="2019-04-02T20:02:43.014" v="600" actId="478"/>
          <ac:spMkLst>
            <pc:docMk/>
            <pc:sldMk cId="2306517567" sldId="315"/>
            <ac:spMk id="3" creationId="{8EFC67A6-B94F-4A22-8428-17563C51E794}"/>
          </ac:spMkLst>
        </pc:spChg>
        <pc:picChg chg="add del">
          <ac:chgData name="Olabiran, Boluwatife S." userId="b225a6b9-2c9c-4824-a282-ca5f34924ee4" providerId="ADAL" clId="{848D0509-6D54-4425-8BF4-4CFEE1E2EB1A}" dt="2019-04-02T20:02:21.142" v="573"/>
          <ac:picMkLst>
            <pc:docMk/>
            <pc:sldMk cId="2306517567" sldId="315"/>
            <ac:picMk id="5" creationId="{B39D291D-1404-4A31-9FB9-2EB89C908910}"/>
          </ac:picMkLst>
        </pc:picChg>
        <pc:picChg chg="add mod modCrop">
          <ac:chgData name="Olabiran, Boluwatife S." userId="b225a6b9-2c9c-4824-a282-ca5f34924ee4" providerId="ADAL" clId="{848D0509-6D54-4425-8BF4-4CFEE1E2EB1A}" dt="2019-04-02T20:03:19.630" v="612" actId="14100"/>
          <ac:picMkLst>
            <pc:docMk/>
            <pc:sldMk cId="2306517567" sldId="315"/>
            <ac:picMk id="6" creationId="{1CB36CA4-6226-4781-8CC5-9B9780A24193}"/>
          </ac:picMkLst>
        </pc:picChg>
      </pc:sldChg>
    </pc:docChg>
  </pc:docChgLst>
  <pc:docChgLst>
    <pc:chgData name="David DiMaggio" userId="3e399362-a1b2-45a8-be85-e7795abc9d8a" providerId="ADAL" clId="{6A78716B-6D66-4BA1-911E-97D800460EB3}"/>
    <pc:docChg chg="undo custSel addSld delSld modSld">
      <pc:chgData name="David DiMaggio" userId="3e399362-a1b2-45a8-be85-e7795abc9d8a" providerId="ADAL" clId="{6A78716B-6D66-4BA1-911E-97D800460EB3}" dt="2019-04-02T20:26:36.023" v="1430"/>
      <pc:docMkLst>
        <pc:docMk/>
      </pc:docMkLst>
      <pc:sldChg chg="addSp delSp modSp">
        <pc:chgData name="David DiMaggio" userId="3e399362-a1b2-45a8-be85-e7795abc9d8a" providerId="ADAL" clId="{6A78716B-6D66-4BA1-911E-97D800460EB3}" dt="2019-04-02T03:15:39.747" v="188" actId="478"/>
        <pc:sldMkLst>
          <pc:docMk/>
          <pc:sldMk cId="717364557" sldId="257"/>
        </pc:sldMkLst>
        <pc:spChg chg="del mod">
          <ac:chgData name="David DiMaggio" userId="3e399362-a1b2-45a8-be85-e7795abc9d8a" providerId="ADAL" clId="{6A78716B-6D66-4BA1-911E-97D800460EB3}" dt="2019-04-02T03:15:04.266" v="177"/>
          <ac:spMkLst>
            <pc:docMk/>
            <pc:sldMk cId="717364557" sldId="257"/>
            <ac:spMk id="2" creationId="{A74F01E0-776C-4505-8CE5-B13A76269058}"/>
          </ac:spMkLst>
        </pc:spChg>
        <pc:spChg chg="add del mod">
          <ac:chgData name="David DiMaggio" userId="3e399362-a1b2-45a8-be85-e7795abc9d8a" providerId="ADAL" clId="{6A78716B-6D66-4BA1-911E-97D800460EB3}" dt="2019-04-02T03:15:39.747" v="188" actId="478"/>
          <ac:spMkLst>
            <pc:docMk/>
            <pc:sldMk cId="717364557" sldId="257"/>
            <ac:spMk id="3" creationId="{DE2E4D64-33AB-44C6-A0FC-6DFAE3532168}"/>
          </ac:spMkLst>
        </pc:spChg>
      </pc:sldChg>
      <pc:sldChg chg="addSp delSp">
        <pc:chgData name="David DiMaggio" userId="3e399362-a1b2-45a8-be85-e7795abc9d8a" providerId="ADAL" clId="{6A78716B-6D66-4BA1-911E-97D800460EB3}" dt="2019-04-02T03:15:10.425" v="179" actId="478"/>
        <pc:sldMkLst>
          <pc:docMk/>
          <pc:sldMk cId="1294143705" sldId="258"/>
        </pc:sldMkLst>
        <pc:spChg chg="add">
          <ac:chgData name="David DiMaggio" userId="3e399362-a1b2-45a8-be85-e7795abc9d8a" providerId="ADAL" clId="{6A78716B-6D66-4BA1-911E-97D800460EB3}" dt="2019-04-02T03:15:06.492" v="178"/>
          <ac:spMkLst>
            <pc:docMk/>
            <pc:sldMk cId="1294143705" sldId="258"/>
            <ac:spMk id="11" creationId="{2599E757-4AE4-49CA-9DE6-51FB55729831}"/>
          </ac:spMkLst>
        </pc:spChg>
        <pc:spChg chg="del">
          <ac:chgData name="David DiMaggio" userId="3e399362-a1b2-45a8-be85-e7795abc9d8a" providerId="ADAL" clId="{6A78716B-6D66-4BA1-911E-97D800460EB3}" dt="2019-04-02T03:15:10.425" v="179" actId="478"/>
          <ac:spMkLst>
            <pc:docMk/>
            <pc:sldMk cId="1294143705" sldId="258"/>
            <ac:spMk id="17" creationId="{24C71B01-37C7-F743-ADF4-2D52E7D3C263}"/>
          </ac:spMkLst>
        </pc:spChg>
      </pc:sldChg>
      <pc:sldChg chg="addSp delSp modSp">
        <pc:chgData name="David DiMaggio" userId="3e399362-a1b2-45a8-be85-e7795abc9d8a" providerId="ADAL" clId="{6A78716B-6D66-4BA1-911E-97D800460EB3}" dt="2019-04-02T03:23:50.832" v="243" actId="20577"/>
        <pc:sldMkLst>
          <pc:docMk/>
          <pc:sldMk cId="3852773217" sldId="259"/>
        </pc:sldMkLst>
        <pc:spChg chg="mod">
          <ac:chgData name="David DiMaggio" userId="3e399362-a1b2-45a8-be85-e7795abc9d8a" providerId="ADAL" clId="{6A78716B-6D66-4BA1-911E-97D800460EB3}" dt="2019-04-02T03:23:50.832" v="243" actId="20577"/>
          <ac:spMkLst>
            <pc:docMk/>
            <pc:sldMk cId="3852773217" sldId="259"/>
            <ac:spMk id="5" creationId="{7ADE1405-0E9F-264D-BC79-D9E4F4FA927A}"/>
          </ac:spMkLst>
        </pc:spChg>
        <pc:spChg chg="add del">
          <ac:chgData name="David DiMaggio" userId="3e399362-a1b2-45a8-be85-e7795abc9d8a" providerId="ADAL" clId="{6A78716B-6D66-4BA1-911E-97D800460EB3}" dt="2019-04-02T03:15:23.307" v="185"/>
          <ac:spMkLst>
            <pc:docMk/>
            <pc:sldMk cId="3852773217" sldId="259"/>
            <ac:spMk id="9" creationId="{3F7538B5-9E17-426B-9FEE-3B684D294588}"/>
          </ac:spMkLst>
        </pc:spChg>
        <pc:spChg chg="del mod">
          <ac:chgData name="David DiMaggio" userId="3e399362-a1b2-45a8-be85-e7795abc9d8a" providerId="ADAL" clId="{6A78716B-6D66-4BA1-911E-97D800460EB3}" dt="2019-04-02T03:15:18.025" v="181" actId="478"/>
          <ac:spMkLst>
            <pc:docMk/>
            <pc:sldMk cId="3852773217" sldId="259"/>
            <ac:spMk id="10" creationId="{7B119409-DFC2-8749-9666-A07D3EFE0DDA}"/>
          </ac:spMkLst>
        </pc:spChg>
        <pc:picChg chg="add mod">
          <ac:chgData name="David DiMaggio" userId="3e399362-a1b2-45a8-be85-e7795abc9d8a" providerId="ADAL" clId="{6A78716B-6D66-4BA1-911E-97D800460EB3}" dt="2019-04-02T03:15:51.975" v="193" actId="1036"/>
          <ac:picMkLst>
            <pc:docMk/>
            <pc:sldMk cId="3852773217" sldId="259"/>
            <ac:picMk id="4" creationId="{5A7BCA02-1423-40FB-83FF-B176869B77D3}"/>
          </ac:picMkLst>
        </pc:picChg>
      </pc:sldChg>
      <pc:sldChg chg="modTransition">
        <pc:chgData name="David DiMaggio" userId="3e399362-a1b2-45a8-be85-e7795abc9d8a" providerId="ADAL" clId="{6A78716B-6D66-4BA1-911E-97D800460EB3}" dt="2019-04-02T03:21:55.556" v="240"/>
        <pc:sldMkLst>
          <pc:docMk/>
          <pc:sldMk cId="3420304419" sldId="260"/>
        </pc:sldMkLst>
      </pc:sldChg>
      <pc:sldChg chg="addSp delSp">
        <pc:chgData name="David DiMaggio" userId="3e399362-a1b2-45a8-be85-e7795abc9d8a" providerId="ADAL" clId="{6A78716B-6D66-4BA1-911E-97D800460EB3}" dt="2019-04-02T03:16:08.115" v="195"/>
        <pc:sldMkLst>
          <pc:docMk/>
          <pc:sldMk cId="1566600359" sldId="261"/>
        </pc:sldMkLst>
        <pc:spChg chg="add">
          <ac:chgData name="David DiMaggio" userId="3e399362-a1b2-45a8-be85-e7795abc9d8a" providerId="ADAL" clId="{6A78716B-6D66-4BA1-911E-97D800460EB3}" dt="2019-04-02T03:16:08.115" v="195"/>
          <ac:spMkLst>
            <pc:docMk/>
            <pc:sldMk cId="1566600359" sldId="261"/>
            <ac:spMk id="9" creationId="{15933745-D001-47D2-A9DB-7D4EFEFB723B}"/>
          </ac:spMkLst>
        </pc:spChg>
        <pc:spChg chg="del">
          <ac:chgData name="David DiMaggio" userId="3e399362-a1b2-45a8-be85-e7795abc9d8a" providerId="ADAL" clId="{6A78716B-6D66-4BA1-911E-97D800460EB3}" dt="2019-04-02T03:16:07.201" v="194" actId="478"/>
          <ac:spMkLst>
            <pc:docMk/>
            <pc:sldMk cId="1566600359" sldId="261"/>
            <ac:spMk id="10" creationId="{6592C717-09FF-7F4F-900C-EB77EAF79522}"/>
          </ac:spMkLst>
        </pc:spChg>
      </pc:sldChg>
      <pc:sldChg chg="modTransition">
        <pc:chgData name="David DiMaggio" userId="3e399362-a1b2-45a8-be85-e7795abc9d8a" providerId="ADAL" clId="{6A78716B-6D66-4BA1-911E-97D800460EB3}" dt="2019-04-02T03:21:36.019" v="237"/>
        <pc:sldMkLst>
          <pc:docMk/>
          <pc:sldMk cId="3085539021" sldId="273"/>
        </pc:sldMkLst>
      </pc:sldChg>
      <pc:sldChg chg="modSp">
        <pc:chgData name="David DiMaggio" userId="3e399362-a1b2-45a8-be85-e7795abc9d8a" providerId="ADAL" clId="{6A78716B-6D66-4BA1-911E-97D800460EB3}" dt="2019-04-02T19:33:41.917" v="1270" actId="1038"/>
        <pc:sldMkLst>
          <pc:docMk/>
          <pc:sldMk cId="4148374314" sldId="276"/>
        </pc:sldMkLst>
        <pc:spChg chg="mod">
          <ac:chgData name="David DiMaggio" userId="3e399362-a1b2-45a8-be85-e7795abc9d8a" providerId="ADAL" clId="{6A78716B-6D66-4BA1-911E-97D800460EB3}" dt="2019-04-02T19:33:41.917" v="1270" actId="1038"/>
          <ac:spMkLst>
            <pc:docMk/>
            <pc:sldMk cId="4148374314" sldId="276"/>
            <ac:spMk id="3" creationId="{51353A43-81B5-E44C-8B85-37909DDF07D3}"/>
          </ac:spMkLst>
        </pc:spChg>
        <pc:spChg chg="mod">
          <ac:chgData name="David DiMaggio" userId="3e399362-a1b2-45a8-be85-e7795abc9d8a" providerId="ADAL" clId="{6A78716B-6D66-4BA1-911E-97D800460EB3}" dt="2019-04-02T03:30:19.162" v="402" actId="20577"/>
          <ac:spMkLst>
            <pc:docMk/>
            <pc:sldMk cId="4148374314" sldId="276"/>
            <ac:spMk id="5" creationId="{A081B478-77DC-6349-B5CA-00C0DD6B8336}"/>
          </ac:spMkLst>
        </pc:spChg>
      </pc:sldChg>
      <pc:sldChg chg="addSp delSp modSp">
        <pc:chgData name="David DiMaggio" userId="3e399362-a1b2-45a8-be85-e7795abc9d8a" providerId="ADAL" clId="{6A78716B-6D66-4BA1-911E-97D800460EB3}" dt="2019-04-02T19:40:41.131" v="1397" actId="20577"/>
        <pc:sldMkLst>
          <pc:docMk/>
          <pc:sldMk cId="884109471" sldId="277"/>
        </pc:sldMkLst>
        <pc:spChg chg="add del mod">
          <ac:chgData name="David DiMaggio" userId="3e399362-a1b2-45a8-be85-e7795abc9d8a" providerId="ADAL" clId="{6A78716B-6D66-4BA1-911E-97D800460EB3}" dt="2019-04-02T17:58:48.577" v="607" actId="478"/>
          <ac:spMkLst>
            <pc:docMk/>
            <pc:sldMk cId="884109471" sldId="277"/>
            <ac:spMk id="5" creationId="{8381ACAC-6D2D-4B2C-A30B-3FB4A859BBDD}"/>
          </ac:spMkLst>
        </pc:spChg>
        <pc:spChg chg="mod">
          <ac:chgData name="David DiMaggio" userId="3e399362-a1b2-45a8-be85-e7795abc9d8a" providerId="ADAL" clId="{6A78716B-6D66-4BA1-911E-97D800460EB3}" dt="2019-04-02T19:40:41.131" v="1397" actId="20577"/>
          <ac:spMkLst>
            <pc:docMk/>
            <pc:sldMk cId="884109471" sldId="277"/>
            <ac:spMk id="6" creationId="{E6462813-6863-6C4C-AA7A-CFAF87DFFD33}"/>
          </ac:spMkLst>
        </pc:spChg>
        <pc:spChg chg="mod">
          <ac:chgData name="David DiMaggio" userId="3e399362-a1b2-45a8-be85-e7795abc9d8a" providerId="ADAL" clId="{6A78716B-6D66-4BA1-911E-97D800460EB3}" dt="2019-04-02T18:19:50.005" v="1049" actId="1076"/>
          <ac:spMkLst>
            <pc:docMk/>
            <pc:sldMk cId="884109471" sldId="277"/>
            <ac:spMk id="8" creationId="{944F4A42-862B-224B-87C9-0DD92F630742}"/>
          </ac:spMkLst>
        </pc:spChg>
        <pc:spChg chg="del">
          <ac:chgData name="David DiMaggio" userId="3e399362-a1b2-45a8-be85-e7795abc9d8a" providerId="ADAL" clId="{6A78716B-6D66-4BA1-911E-97D800460EB3}" dt="2019-04-02T03:19:19.793" v="218" actId="478"/>
          <ac:spMkLst>
            <pc:docMk/>
            <pc:sldMk cId="884109471" sldId="277"/>
            <ac:spMk id="9" creationId="{072402BC-C0A9-C34B-829C-D116E227D99A}"/>
          </ac:spMkLst>
        </pc:spChg>
        <pc:spChg chg="add">
          <ac:chgData name="David DiMaggio" userId="3e399362-a1b2-45a8-be85-e7795abc9d8a" providerId="ADAL" clId="{6A78716B-6D66-4BA1-911E-97D800460EB3}" dt="2019-04-02T03:19:20.011" v="219"/>
          <ac:spMkLst>
            <pc:docMk/>
            <pc:sldMk cId="884109471" sldId="277"/>
            <ac:spMk id="10" creationId="{20E0B8F6-F377-4FD7-A568-DCF334C5A0C4}"/>
          </ac:spMkLst>
        </pc:spChg>
        <pc:picChg chg="del mod">
          <ac:chgData name="David DiMaggio" userId="3e399362-a1b2-45a8-be85-e7795abc9d8a" providerId="ADAL" clId="{6A78716B-6D66-4BA1-911E-97D800460EB3}" dt="2019-04-02T17:58:25.031" v="600" actId="478"/>
          <ac:picMkLst>
            <pc:docMk/>
            <pc:sldMk cId="884109471" sldId="277"/>
            <ac:picMk id="2" creationId="{9FC778B4-83C6-4693-BBFD-F2E65A76F0BA}"/>
          </ac:picMkLst>
        </pc:picChg>
        <pc:picChg chg="add del mod">
          <ac:chgData name="David DiMaggio" userId="3e399362-a1b2-45a8-be85-e7795abc9d8a" providerId="ADAL" clId="{6A78716B-6D66-4BA1-911E-97D800460EB3}" dt="2019-04-02T03:13:54.749" v="154"/>
          <ac:picMkLst>
            <pc:docMk/>
            <pc:sldMk cId="884109471" sldId="277"/>
            <ac:picMk id="5" creationId="{7278872D-047A-4E49-9B21-05CC48A046F2}"/>
          </ac:picMkLst>
        </pc:picChg>
        <pc:picChg chg="add mod modCrop">
          <ac:chgData name="David DiMaggio" userId="3e399362-a1b2-45a8-be85-e7795abc9d8a" providerId="ADAL" clId="{6A78716B-6D66-4BA1-911E-97D800460EB3}" dt="2019-04-02T18:22:11.282" v="1103" actId="1076"/>
          <ac:picMkLst>
            <pc:docMk/>
            <pc:sldMk cId="884109471" sldId="277"/>
            <ac:picMk id="9" creationId="{D9E6399A-5513-45C3-86AA-A06A57AB3F0C}"/>
          </ac:picMkLst>
        </pc:picChg>
      </pc:sldChg>
      <pc:sldChg chg="addSp modSp">
        <pc:chgData name="David DiMaggio" userId="3e399362-a1b2-45a8-be85-e7795abc9d8a" providerId="ADAL" clId="{6A78716B-6D66-4BA1-911E-97D800460EB3}" dt="2019-04-02T03:14:29.760" v="159" actId="1076"/>
        <pc:sldMkLst>
          <pc:docMk/>
          <pc:sldMk cId="4054327805" sldId="281"/>
        </pc:sldMkLst>
        <pc:picChg chg="add mod">
          <ac:chgData name="David DiMaggio" userId="3e399362-a1b2-45a8-be85-e7795abc9d8a" providerId="ADAL" clId="{6A78716B-6D66-4BA1-911E-97D800460EB3}" dt="2019-04-02T03:14:29.760" v="159" actId="1076"/>
          <ac:picMkLst>
            <pc:docMk/>
            <pc:sldMk cId="4054327805" sldId="281"/>
            <ac:picMk id="5" creationId="{2027B42D-AE8D-4F35-B009-1B0A4470C99E}"/>
          </ac:picMkLst>
        </pc:picChg>
      </pc:sldChg>
      <pc:sldChg chg="delSp modSp">
        <pc:chgData name="David DiMaggio" userId="3e399362-a1b2-45a8-be85-e7795abc9d8a" providerId="ADAL" clId="{6A78716B-6D66-4BA1-911E-97D800460EB3}" dt="2019-04-02T18:26:35.714" v="1123" actId="478"/>
        <pc:sldMkLst>
          <pc:docMk/>
          <pc:sldMk cId="3871158078" sldId="287"/>
        </pc:sldMkLst>
        <pc:spChg chg="mod">
          <ac:chgData name="David DiMaggio" userId="3e399362-a1b2-45a8-be85-e7795abc9d8a" providerId="ADAL" clId="{6A78716B-6D66-4BA1-911E-97D800460EB3}" dt="2019-04-02T03:16:30.231" v="200" actId="1036"/>
          <ac:spMkLst>
            <pc:docMk/>
            <pc:sldMk cId="3871158078" sldId="287"/>
            <ac:spMk id="8" creationId="{4EAB4585-2D32-384D-A51A-6D9F2B7CD20D}"/>
          </ac:spMkLst>
        </pc:spChg>
        <pc:spChg chg="del">
          <ac:chgData name="David DiMaggio" userId="3e399362-a1b2-45a8-be85-e7795abc9d8a" providerId="ADAL" clId="{6A78716B-6D66-4BA1-911E-97D800460EB3}" dt="2019-04-02T18:26:35.714" v="1123" actId="478"/>
          <ac:spMkLst>
            <pc:docMk/>
            <pc:sldMk cId="3871158078" sldId="287"/>
            <ac:spMk id="10" creationId="{19E8396E-3842-CD4E-AA03-A3171A21168E}"/>
          </ac:spMkLst>
        </pc:spChg>
      </pc:sldChg>
      <pc:sldChg chg="addSp delSp modSp">
        <pc:chgData name="David DiMaggio" userId="3e399362-a1b2-45a8-be85-e7795abc9d8a" providerId="ADAL" clId="{6A78716B-6D66-4BA1-911E-97D800460EB3}" dt="2019-04-02T20:16:55.898" v="1425" actId="20577"/>
        <pc:sldMkLst>
          <pc:docMk/>
          <pc:sldMk cId="2892058030" sldId="288"/>
        </pc:sldMkLst>
        <pc:spChg chg="add del mod">
          <ac:chgData name="David DiMaggio" userId="3e399362-a1b2-45a8-be85-e7795abc9d8a" providerId="ADAL" clId="{6A78716B-6D66-4BA1-911E-97D800460EB3}" dt="2019-04-02T03:29:28.630" v="352" actId="478"/>
          <ac:spMkLst>
            <pc:docMk/>
            <pc:sldMk cId="2892058030" sldId="288"/>
            <ac:spMk id="3" creationId="{E3327D48-C315-4883-948B-5FF2E4DA35C2}"/>
          </ac:spMkLst>
        </pc:spChg>
        <pc:spChg chg="add mod">
          <ac:chgData name="David DiMaggio" userId="3e399362-a1b2-45a8-be85-e7795abc9d8a" providerId="ADAL" clId="{6A78716B-6D66-4BA1-911E-97D800460EB3}" dt="2019-04-02T20:07:59.442" v="1422" actId="20577"/>
          <ac:spMkLst>
            <pc:docMk/>
            <pc:sldMk cId="2892058030" sldId="288"/>
            <ac:spMk id="8" creationId="{00BDCF12-9745-4BBD-832E-562345928805}"/>
          </ac:spMkLst>
        </pc:spChg>
        <pc:spChg chg="del">
          <ac:chgData name="David DiMaggio" userId="3e399362-a1b2-45a8-be85-e7795abc9d8a" providerId="ADAL" clId="{6A78716B-6D66-4BA1-911E-97D800460EB3}" dt="2019-04-02T03:29:25.188" v="350" actId="478"/>
          <ac:spMkLst>
            <pc:docMk/>
            <pc:sldMk cId="2892058030" sldId="288"/>
            <ac:spMk id="9" creationId="{96CEF87E-9B3C-D846-A8E6-A291A1ED1D8A}"/>
          </ac:spMkLst>
        </pc:spChg>
        <pc:spChg chg="mod">
          <ac:chgData name="David DiMaggio" userId="3e399362-a1b2-45a8-be85-e7795abc9d8a" providerId="ADAL" clId="{6A78716B-6D66-4BA1-911E-97D800460EB3}" dt="2019-04-02T20:16:55.898" v="1425" actId="20577"/>
          <ac:spMkLst>
            <pc:docMk/>
            <pc:sldMk cId="2892058030" sldId="288"/>
            <ac:spMk id="16" creationId="{5514C0FD-3A4F-2F4B-8558-C7E9F76E402F}"/>
          </ac:spMkLst>
        </pc:spChg>
      </pc:sldChg>
      <pc:sldChg chg="addSp delSp modSp">
        <pc:chgData name="David DiMaggio" userId="3e399362-a1b2-45a8-be85-e7795abc9d8a" providerId="ADAL" clId="{6A78716B-6D66-4BA1-911E-97D800460EB3}" dt="2019-04-02T19:33:21.937" v="1258" actId="1037"/>
        <pc:sldMkLst>
          <pc:docMk/>
          <pc:sldMk cId="609994753" sldId="292"/>
        </pc:sldMkLst>
        <pc:spChg chg="add del mod">
          <ac:chgData name="David DiMaggio" userId="3e399362-a1b2-45a8-be85-e7795abc9d8a" providerId="ADAL" clId="{6A78716B-6D66-4BA1-911E-97D800460EB3}" dt="2019-04-02T03:31:12.046" v="423" actId="478"/>
          <ac:spMkLst>
            <pc:docMk/>
            <pc:sldMk cId="609994753" sldId="292"/>
            <ac:spMk id="9" creationId="{7BADDDF4-2C7C-4983-9B4F-E85BA2797571}"/>
          </ac:spMkLst>
        </pc:spChg>
        <pc:spChg chg="del">
          <ac:chgData name="David DiMaggio" userId="3e399362-a1b2-45a8-be85-e7795abc9d8a" providerId="ADAL" clId="{6A78716B-6D66-4BA1-911E-97D800460EB3}" dt="2019-04-02T03:31:10.183" v="422" actId="478"/>
          <ac:spMkLst>
            <pc:docMk/>
            <pc:sldMk cId="609994753" sldId="292"/>
            <ac:spMk id="10" creationId="{B3687238-4AC9-BF47-BC4E-387978589948}"/>
          </ac:spMkLst>
        </pc:spChg>
        <pc:spChg chg="add mod">
          <ac:chgData name="David DiMaggio" userId="3e399362-a1b2-45a8-be85-e7795abc9d8a" providerId="ADAL" clId="{6A78716B-6D66-4BA1-911E-97D800460EB3}" dt="2019-04-02T19:33:21.937" v="1258" actId="1037"/>
          <ac:spMkLst>
            <pc:docMk/>
            <pc:sldMk cId="609994753" sldId="292"/>
            <ac:spMk id="12" creationId="{0B8433F2-C14E-4FEC-9281-BF553381D4B9}"/>
          </ac:spMkLst>
        </pc:spChg>
      </pc:sldChg>
      <pc:sldChg chg="addSp delSp modSp">
        <pc:chgData name="David DiMaggio" userId="3e399362-a1b2-45a8-be85-e7795abc9d8a" providerId="ADAL" clId="{6A78716B-6D66-4BA1-911E-97D800460EB3}" dt="2019-04-02T18:25:10.818" v="1120" actId="1076"/>
        <pc:sldMkLst>
          <pc:docMk/>
          <pc:sldMk cId="3601064857" sldId="293"/>
        </pc:sldMkLst>
        <pc:spChg chg="add del mod">
          <ac:chgData name="David DiMaggio" userId="3e399362-a1b2-45a8-be85-e7795abc9d8a" providerId="ADAL" clId="{6A78716B-6D66-4BA1-911E-97D800460EB3}" dt="2019-04-02T03:18:33.486" v="202" actId="478"/>
          <ac:spMkLst>
            <pc:docMk/>
            <pc:sldMk cId="3601064857" sldId="293"/>
            <ac:spMk id="5" creationId="{4783E63D-8E72-4827-BE69-BBED9765B646}"/>
          </ac:spMkLst>
        </pc:spChg>
        <pc:spChg chg="mod">
          <ac:chgData name="David DiMaggio" userId="3e399362-a1b2-45a8-be85-e7795abc9d8a" providerId="ADAL" clId="{6A78716B-6D66-4BA1-911E-97D800460EB3}" dt="2019-04-02T18:25:03.976" v="1118" actId="14100"/>
          <ac:spMkLst>
            <pc:docMk/>
            <pc:sldMk cId="3601064857" sldId="293"/>
            <ac:spMk id="6" creationId="{6FBA053C-F80B-9A44-9E46-A038B350EDC9}"/>
          </ac:spMkLst>
        </pc:spChg>
        <pc:spChg chg="mod">
          <ac:chgData name="David DiMaggio" userId="3e399362-a1b2-45a8-be85-e7795abc9d8a" providerId="ADAL" clId="{6A78716B-6D66-4BA1-911E-97D800460EB3}" dt="2019-04-02T03:19:13.270" v="217" actId="20577"/>
          <ac:spMkLst>
            <pc:docMk/>
            <pc:sldMk cId="3601064857" sldId="293"/>
            <ac:spMk id="10" creationId="{AE64F68B-C399-964D-A0C2-DE095C1ACDA7}"/>
          </ac:spMkLst>
        </pc:spChg>
        <pc:picChg chg="add mod">
          <ac:chgData name="David DiMaggio" userId="3e399362-a1b2-45a8-be85-e7795abc9d8a" providerId="ADAL" clId="{6A78716B-6D66-4BA1-911E-97D800460EB3}" dt="2019-04-02T18:25:10.818" v="1120" actId="1076"/>
          <ac:picMkLst>
            <pc:docMk/>
            <pc:sldMk cId="3601064857" sldId="293"/>
            <ac:picMk id="2" creationId="{E3FAA096-E219-4386-81F9-7B1ABF6A1BE2}"/>
          </ac:picMkLst>
        </pc:picChg>
        <pc:picChg chg="del">
          <ac:chgData name="David DiMaggio" userId="3e399362-a1b2-45a8-be85-e7795abc9d8a" providerId="ADAL" clId="{6A78716B-6D66-4BA1-911E-97D800460EB3}" dt="2019-04-02T03:05:35.194" v="5" actId="478"/>
          <ac:picMkLst>
            <pc:docMk/>
            <pc:sldMk cId="3601064857" sldId="293"/>
            <ac:picMk id="9" creationId="{A1438F54-670E-4A33-A1A3-22CFB9903D7A}"/>
          </ac:picMkLst>
        </pc:picChg>
      </pc:sldChg>
      <pc:sldChg chg="addSp delSp modSp">
        <pc:chgData name="David DiMaggio" userId="3e399362-a1b2-45a8-be85-e7795abc9d8a" providerId="ADAL" clId="{6A78716B-6D66-4BA1-911E-97D800460EB3}" dt="2019-04-02T03:31:59.106" v="480" actId="20577"/>
        <pc:sldMkLst>
          <pc:docMk/>
          <pc:sldMk cId="2415271859" sldId="295"/>
        </pc:sldMkLst>
        <pc:spChg chg="add del mod">
          <ac:chgData name="David DiMaggio" userId="3e399362-a1b2-45a8-be85-e7795abc9d8a" providerId="ADAL" clId="{6A78716B-6D66-4BA1-911E-97D800460EB3}" dt="2019-04-02T03:31:53.808" v="465" actId="478"/>
          <ac:spMkLst>
            <pc:docMk/>
            <pc:sldMk cId="2415271859" sldId="295"/>
            <ac:spMk id="4" creationId="{D1FB8B0D-552F-4E1B-ACB7-6BFF70CB4880}"/>
          </ac:spMkLst>
        </pc:spChg>
        <pc:spChg chg="del">
          <ac:chgData name="David DiMaggio" userId="3e399362-a1b2-45a8-be85-e7795abc9d8a" providerId="ADAL" clId="{6A78716B-6D66-4BA1-911E-97D800460EB3}" dt="2019-04-02T03:31:51.305" v="464" actId="478"/>
          <ac:spMkLst>
            <pc:docMk/>
            <pc:sldMk cId="2415271859" sldId="295"/>
            <ac:spMk id="6" creationId="{E0A06FC3-239F-6C44-AF1B-8BE38BDE7E9F}"/>
          </ac:spMkLst>
        </pc:spChg>
        <pc:spChg chg="add mod">
          <ac:chgData name="David DiMaggio" userId="3e399362-a1b2-45a8-be85-e7795abc9d8a" providerId="ADAL" clId="{6A78716B-6D66-4BA1-911E-97D800460EB3}" dt="2019-04-02T03:31:59.106" v="480" actId="20577"/>
          <ac:spMkLst>
            <pc:docMk/>
            <pc:sldMk cId="2415271859" sldId="295"/>
            <ac:spMk id="8" creationId="{DC5B6DA8-FFAB-4321-ABE4-32A408BFF967}"/>
          </ac:spMkLst>
        </pc:spChg>
      </pc:sldChg>
      <pc:sldChg chg="modSp">
        <pc:chgData name="David DiMaggio" userId="3e399362-a1b2-45a8-be85-e7795abc9d8a" providerId="ADAL" clId="{6A78716B-6D66-4BA1-911E-97D800460EB3}" dt="2019-04-02T20:25:19.636" v="1428" actId="20577"/>
        <pc:sldMkLst>
          <pc:docMk/>
          <pc:sldMk cId="2166751956" sldId="296"/>
        </pc:sldMkLst>
        <pc:spChg chg="mod">
          <ac:chgData name="David DiMaggio" userId="3e399362-a1b2-45a8-be85-e7795abc9d8a" providerId="ADAL" clId="{6A78716B-6D66-4BA1-911E-97D800460EB3}" dt="2019-04-02T04:01:27.159" v="491" actId="20577"/>
          <ac:spMkLst>
            <pc:docMk/>
            <pc:sldMk cId="2166751956" sldId="296"/>
            <ac:spMk id="8" creationId="{550F2F24-33DD-4B43-B0F6-BE7584910B90}"/>
          </ac:spMkLst>
        </pc:spChg>
        <pc:spChg chg="mod">
          <ac:chgData name="David DiMaggio" userId="3e399362-a1b2-45a8-be85-e7795abc9d8a" providerId="ADAL" clId="{6A78716B-6D66-4BA1-911E-97D800460EB3}" dt="2019-04-02T20:07:38.076" v="1420" actId="20577"/>
          <ac:spMkLst>
            <pc:docMk/>
            <pc:sldMk cId="2166751956" sldId="296"/>
            <ac:spMk id="10" creationId="{4DD73C45-0682-144E-9458-C7F66B9BE34A}"/>
          </ac:spMkLst>
        </pc:spChg>
        <pc:spChg chg="mod">
          <ac:chgData name="David DiMaggio" userId="3e399362-a1b2-45a8-be85-e7795abc9d8a" providerId="ADAL" clId="{6A78716B-6D66-4BA1-911E-97D800460EB3}" dt="2019-04-02T20:25:19.636" v="1428" actId="20577"/>
          <ac:spMkLst>
            <pc:docMk/>
            <pc:sldMk cId="2166751956" sldId="296"/>
            <ac:spMk id="13" creationId="{C8D98E7C-29E7-3348-98DD-A7B77DA95812}"/>
          </ac:spMkLst>
        </pc:spChg>
      </pc:sldChg>
      <pc:sldChg chg="modTransition">
        <pc:chgData name="David DiMaggio" userId="3e399362-a1b2-45a8-be85-e7795abc9d8a" providerId="ADAL" clId="{6A78716B-6D66-4BA1-911E-97D800460EB3}" dt="2019-04-02T03:21:40.456" v="238"/>
        <pc:sldMkLst>
          <pc:docMk/>
          <pc:sldMk cId="2938673768" sldId="297"/>
        </pc:sldMkLst>
      </pc:sldChg>
      <pc:sldChg chg="modSp">
        <pc:chgData name="David DiMaggio" userId="3e399362-a1b2-45a8-be85-e7795abc9d8a" providerId="ADAL" clId="{6A78716B-6D66-4BA1-911E-97D800460EB3}" dt="2019-04-02T04:01:25.147" v="490" actId="20577"/>
        <pc:sldMkLst>
          <pc:docMk/>
          <pc:sldMk cId="2226945051" sldId="298"/>
        </pc:sldMkLst>
        <pc:spChg chg="mod">
          <ac:chgData name="David DiMaggio" userId="3e399362-a1b2-45a8-be85-e7795abc9d8a" providerId="ADAL" clId="{6A78716B-6D66-4BA1-911E-97D800460EB3}" dt="2019-04-02T04:01:25.147" v="490" actId="20577"/>
          <ac:spMkLst>
            <pc:docMk/>
            <pc:sldMk cId="2226945051" sldId="298"/>
            <ac:spMk id="6" creationId="{27B63E55-FB57-4FA5-B247-30338C9741A9}"/>
          </ac:spMkLst>
        </pc:spChg>
        <pc:spChg chg="mod">
          <ac:chgData name="David DiMaggio" userId="3e399362-a1b2-45a8-be85-e7795abc9d8a" providerId="ADAL" clId="{6A78716B-6D66-4BA1-911E-97D800460EB3}" dt="2019-04-02T03:29:51.213" v="391" actId="1036"/>
          <ac:spMkLst>
            <pc:docMk/>
            <pc:sldMk cId="2226945051" sldId="298"/>
            <ac:spMk id="8" creationId="{4F780F44-D1FA-9B45-A2FE-075763BD6D0C}"/>
          </ac:spMkLst>
        </pc:spChg>
      </pc:sldChg>
      <pc:sldChg chg="delSp modSp">
        <pc:chgData name="David DiMaggio" userId="3e399362-a1b2-45a8-be85-e7795abc9d8a" providerId="ADAL" clId="{6A78716B-6D66-4BA1-911E-97D800460EB3}" dt="2019-04-02T20:25:25.885" v="1429" actId="478"/>
        <pc:sldMkLst>
          <pc:docMk/>
          <pc:sldMk cId="3955416142" sldId="300"/>
        </pc:sldMkLst>
        <pc:spChg chg="mod">
          <ac:chgData name="David DiMaggio" userId="3e399362-a1b2-45a8-be85-e7795abc9d8a" providerId="ADAL" clId="{6A78716B-6D66-4BA1-911E-97D800460EB3}" dt="2019-04-02T04:01:09.840" v="487" actId="20577"/>
          <ac:spMkLst>
            <pc:docMk/>
            <pc:sldMk cId="3955416142" sldId="300"/>
            <ac:spMk id="4" creationId="{2AFA920F-22B6-49F8-BDC0-0CA6A35A4DF7}"/>
          </ac:spMkLst>
        </pc:spChg>
        <pc:spChg chg="mod">
          <ac:chgData name="David DiMaggio" userId="3e399362-a1b2-45a8-be85-e7795abc9d8a" providerId="ADAL" clId="{6A78716B-6D66-4BA1-911E-97D800460EB3}" dt="2019-04-02T20:07:29.949" v="1419" actId="20577"/>
          <ac:spMkLst>
            <pc:docMk/>
            <pc:sldMk cId="3955416142" sldId="300"/>
            <ac:spMk id="9" creationId="{9DD4F8EB-FD39-EE40-8A34-CF09ACBC45E4}"/>
          </ac:spMkLst>
        </pc:spChg>
        <pc:spChg chg="del mod">
          <ac:chgData name="David DiMaggio" userId="3e399362-a1b2-45a8-be85-e7795abc9d8a" providerId="ADAL" clId="{6A78716B-6D66-4BA1-911E-97D800460EB3}" dt="2019-04-02T20:25:25.885" v="1429" actId="478"/>
          <ac:spMkLst>
            <pc:docMk/>
            <pc:sldMk cId="3955416142" sldId="300"/>
            <ac:spMk id="10" creationId="{70A450A1-BB41-6548-8FD2-C8D81AF8F799}"/>
          </ac:spMkLst>
        </pc:spChg>
      </pc:sldChg>
      <pc:sldChg chg="modSp">
        <pc:chgData name="David DiMaggio" userId="3e399362-a1b2-45a8-be85-e7795abc9d8a" providerId="ADAL" clId="{6A78716B-6D66-4BA1-911E-97D800460EB3}" dt="2019-04-02T04:01:19.522" v="489" actId="20577"/>
        <pc:sldMkLst>
          <pc:docMk/>
          <pc:sldMk cId="2057049999" sldId="301"/>
        </pc:sldMkLst>
        <pc:spChg chg="mod">
          <ac:chgData name="David DiMaggio" userId="3e399362-a1b2-45a8-be85-e7795abc9d8a" providerId="ADAL" clId="{6A78716B-6D66-4BA1-911E-97D800460EB3}" dt="2019-04-02T04:01:19.522" v="489" actId="20577"/>
          <ac:spMkLst>
            <pc:docMk/>
            <pc:sldMk cId="2057049999" sldId="301"/>
            <ac:spMk id="4" creationId="{DCDB82AA-4437-4BE7-8DF7-83A93BAC6C0B}"/>
          </ac:spMkLst>
        </pc:spChg>
        <pc:spChg chg="mod">
          <ac:chgData name="David DiMaggio" userId="3e399362-a1b2-45a8-be85-e7795abc9d8a" providerId="ADAL" clId="{6A78716B-6D66-4BA1-911E-97D800460EB3}" dt="2019-04-02T03:29:40.021" v="372" actId="1036"/>
          <ac:spMkLst>
            <pc:docMk/>
            <pc:sldMk cId="2057049999" sldId="301"/>
            <ac:spMk id="9" creationId="{E87815BA-159F-8447-8940-E8F7946C1A13}"/>
          </ac:spMkLst>
        </pc:spChg>
      </pc:sldChg>
      <pc:sldChg chg="modTransition">
        <pc:chgData name="David DiMaggio" userId="3e399362-a1b2-45a8-be85-e7795abc9d8a" providerId="ADAL" clId="{6A78716B-6D66-4BA1-911E-97D800460EB3}" dt="2019-04-02T03:21:51.566" v="239"/>
        <pc:sldMkLst>
          <pc:docMk/>
          <pc:sldMk cId="3745732274" sldId="305"/>
        </pc:sldMkLst>
      </pc:sldChg>
      <pc:sldChg chg="addSp delSp modSp">
        <pc:chgData name="David DiMaggio" userId="3e399362-a1b2-45a8-be85-e7795abc9d8a" providerId="ADAL" clId="{6A78716B-6D66-4BA1-911E-97D800460EB3}" dt="2019-04-02T18:21:07.080" v="1097" actId="1037"/>
        <pc:sldMkLst>
          <pc:docMk/>
          <pc:sldMk cId="2299162053" sldId="306"/>
        </pc:sldMkLst>
        <pc:spChg chg="del">
          <ac:chgData name="David DiMaggio" userId="3e399362-a1b2-45a8-be85-e7795abc9d8a" providerId="ADAL" clId="{6A78716B-6D66-4BA1-911E-97D800460EB3}" dt="2019-04-02T18:20:49.756" v="1057" actId="478"/>
          <ac:spMkLst>
            <pc:docMk/>
            <pc:sldMk cId="2299162053" sldId="306"/>
            <ac:spMk id="5" creationId="{075786B3-CD8E-C54B-A708-226BCC626ED7}"/>
          </ac:spMkLst>
        </pc:spChg>
        <pc:spChg chg="add mod">
          <ac:chgData name="David DiMaggio" userId="3e399362-a1b2-45a8-be85-e7795abc9d8a" providerId="ADAL" clId="{6A78716B-6D66-4BA1-911E-97D800460EB3}" dt="2019-04-02T18:21:07.080" v="1097" actId="1037"/>
          <ac:spMkLst>
            <pc:docMk/>
            <pc:sldMk cId="2299162053" sldId="306"/>
            <ac:spMk id="7" creationId="{C5FA0BFF-569F-4A88-BD76-B52D56E7A7BD}"/>
          </ac:spMkLst>
        </pc:spChg>
        <pc:picChg chg="mod">
          <ac:chgData name="David DiMaggio" userId="3e399362-a1b2-45a8-be85-e7795abc9d8a" providerId="ADAL" clId="{6A78716B-6D66-4BA1-911E-97D800460EB3}" dt="2019-04-02T03:32:30.217" v="482" actId="14100"/>
          <ac:picMkLst>
            <pc:docMk/>
            <pc:sldMk cId="2299162053" sldId="306"/>
            <ac:picMk id="6" creationId="{146B4C92-4812-534A-B37D-B130D43A57B5}"/>
          </ac:picMkLst>
        </pc:picChg>
        <pc:picChg chg="mod">
          <ac:chgData name="David DiMaggio" userId="3e399362-a1b2-45a8-be85-e7795abc9d8a" providerId="ADAL" clId="{6A78716B-6D66-4BA1-911E-97D800460EB3}" dt="2019-04-02T18:10:08.215" v="763" actId="1076"/>
          <ac:picMkLst>
            <pc:docMk/>
            <pc:sldMk cId="2299162053" sldId="306"/>
            <ac:picMk id="9" creationId="{0CC23682-A036-3840-A2BA-069801DCBC7F}"/>
          </ac:picMkLst>
        </pc:picChg>
      </pc:sldChg>
      <pc:sldChg chg="addSp delSp modSp add">
        <pc:chgData name="David DiMaggio" userId="3e399362-a1b2-45a8-be85-e7795abc9d8a" providerId="ADAL" clId="{6A78716B-6D66-4BA1-911E-97D800460EB3}" dt="2019-04-02T18:21:01.831" v="1074" actId="1038"/>
        <pc:sldMkLst>
          <pc:docMk/>
          <pc:sldMk cId="1970014123" sldId="307"/>
        </pc:sldMkLst>
        <pc:spChg chg="mod">
          <ac:chgData name="David DiMaggio" userId="3e399362-a1b2-45a8-be85-e7795abc9d8a" providerId="ADAL" clId="{6A78716B-6D66-4BA1-911E-97D800460EB3}" dt="2019-04-02T03:26:50.462" v="263" actId="20577"/>
          <ac:spMkLst>
            <pc:docMk/>
            <pc:sldMk cId="1970014123" sldId="307"/>
            <ac:spMk id="4" creationId="{50646E4F-CB8C-8B41-A510-98CAA6117919}"/>
          </ac:spMkLst>
        </pc:spChg>
        <pc:spChg chg="add del mod">
          <ac:chgData name="David DiMaggio" userId="3e399362-a1b2-45a8-be85-e7795abc9d8a" providerId="ADAL" clId="{6A78716B-6D66-4BA1-911E-97D800460EB3}" dt="2019-04-02T03:31:41.656" v="446" actId="478"/>
          <ac:spMkLst>
            <pc:docMk/>
            <pc:sldMk cId="1970014123" sldId="307"/>
            <ac:spMk id="5" creationId="{C90CE145-43EF-46F5-8F6E-E05F3FDE578B}"/>
          </ac:spMkLst>
        </pc:spChg>
        <pc:spChg chg="add mod">
          <ac:chgData name="David DiMaggio" userId="3e399362-a1b2-45a8-be85-e7795abc9d8a" providerId="ADAL" clId="{6A78716B-6D66-4BA1-911E-97D800460EB3}" dt="2019-04-02T03:27:45.689" v="349" actId="20577"/>
          <ac:spMkLst>
            <pc:docMk/>
            <pc:sldMk cId="1970014123" sldId="307"/>
            <ac:spMk id="7" creationId="{EE5C0541-F729-4DD7-98B7-9B1DA6B5038E}"/>
          </ac:spMkLst>
        </pc:spChg>
        <pc:spChg chg="add del">
          <ac:chgData name="David DiMaggio" userId="3e399362-a1b2-45a8-be85-e7795abc9d8a" providerId="ADAL" clId="{6A78716B-6D66-4BA1-911E-97D800460EB3}" dt="2019-04-02T03:31:40.167" v="445"/>
          <ac:spMkLst>
            <pc:docMk/>
            <pc:sldMk cId="1970014123" sldId="307"/>
            <ac:spMk id="9" creationId="{8D940975-A1D7-40BC-8A0D-F94DA444070B}"/>
          </ac:spMkLst>
        </pc:spChg>
        <pc:spChg chg="mod">
          <ac:chgData name="David DiMaggio" userId="3e399362-a1b2-45a8-be85-e7795abc9d8a" providerId="ADAL" clId="{6A78716B-6D66-4BA1-911E-97D800460EB3}" dt="2019-04-02T03:26:15.903" v="247" actId="20577"/>
          <ac:spMkLst>
            <pc:docMk/>
            <pc:sldMk cId="1970014123" sldId="307"/>
            <ac:spMk id="10" creationId="{47C71F18-47FA-2245-A9AE-E71FA9E4AD6E}"/>
          </ac:spMkLst>
        </pc:spChg>
        <pc:spChg chg="add mod">
          <ac:chgData name="David DiMaggio" userId="3e399362-a1b2-45a8-be85-e7795abc9d8a" providerId="ADAL" clId="{6A78716B-6D66-4BA1-911E-97D800460EB3}" dt="2019-04-02T18:21:01.831" v="1074" actId="1038"/>
          <ac:spMkLst>
            <pc:docMk/>
            <pc:sldMk cId="1970014123" sldId="307"/>
            <ac:spMk id="11" creationId="{693BAB55-840F-4582-9699-44841C487C31}"/>
          </ac:spMkLst>
        </pc:spChg>
        <pc:picChg chg="del">
          <ac:chgData name="David DiMaggio" userId="3e399362-a1b2-45a8-be85-e7795abc9d8a" providerId="ADAL" clId="{6A78716B-6D66-4BA1-911E-97D800460EB3}" dt="2019-04-02T03:26:17.360" v="248" actId="478"/>
          <ac:picMkLst>
            <pc:docMk/>
            <pc:sldMk cId="1970014123" sldId="307"/>
            <ac:picMk id="6" creationId="{146B4C92-4812-534A-B37D-B130D43A57B5}"/>
          </ac:picMkLst>
        </pc:picChg>
      </pc:sldChg>
      <pc:sldChg chg="modSp">
        <pc:chgData name="David DiMaggio" userId="3e399362-a1b2-45a8-be85-e7795abc9d8a" providerId="ADAL" clId="{6A78716B-6D66-4BA1-911E-97D800460EB3}" dt="2019-04-02T18:21:17.187" v="1101" actId="1038"/>
        <pc:sldMkLst>
          <pc:docMk/>
          <pc:sldMk cId="3004513961" sldId="308"/>
        </pc:sldMkLst>
        <pc:spChg chg="mod">
          <ac:chgData name="David DiMaggio" userId="3e399362-a1b2-45a8-be85-e7795abc9d8a" providerId="ADAL" clId="{6A78716B-6D66-4BA1-911E-97D800460EB3}" dt="2019-04-02T18:21:17.187" v="1101" actId="1038"/>
          <ac:spMkLst>
            <pc:docMk/>
            <pc:sldMk cId="3004513961" sldId="308"/>
            <ac:spMk id="3" creationId="{81A32833-850E-F349-9EFD-4322D99D9350}"/>
          </ac:spMkLst>
        </pc:spChg>
        <pc:spChg chg="mod">
          <ac:chgData name="David DiMaggio" userId="3e399362-a1b2-45a8-be85-e7795abc9d8a" providerId="ADAL" clId="{6A78716B-6D66-4BA1-911E-97D800460EB3}" dt="2019-04-02T18:06:59.775" v="733" actId="20577"/>
          <ac:spMkLst>
            <pc:docMk/>
            <pc:sldMk cId="3004513961" sldId="308"/>
            <ac:spMk id="7" creationId="{ADC3D455-9E66-4F89-AB59-D0C726C9184C}"/>
          </ac:spMkLst>
        </pc:spChg>
      </pc:sldChg>
      <pc:sldChg chg="addSp delSp modSp">
        <pc:chgData name="David DiMaggio" userId="3e399362-a1b2-45a8-be85-e7795abc9d8a" providerId="ADAL" clId="{6A78716B-6D66-4BA1-911E-97D800460EB3}" dt="2019-04-02T19:47:46.177" v="1415" actId="20577"/>
        <pc:sldMkLst>
          <pc:docMk/>
          <pc:sldMk cId="548390173" sldId="309"/>
        </pc:sldMkLst>
        <pc:spChg chg="del">
          <ac:chgData name="David DiMaggio" userId="3e399362-a1b2-45a8-be85-e7795abc9d8a" providerId="ADAL" clId="{6A78716B-6D66-4BA1-911E-97D800460EB3}" dt="2019-04-02T18:07:39.360" v="734"/>
          <ac:spMkLst>
            <pc:docMk/>
            <pc:sldMk cId="548390173" sldId="309"/>
            <ac:spMk id="3" creationId="{2EF9192C-2B70-094A-8F6D-45BF97BB2FF1}"/>
          </ac:spMkLst>
        </pc:spChg>
        <pc:spChg chg="mod">
          <ac:chgData name="David DiMaggio" userId="3e399362-a1b2-45a8-be85-e7795abc9d8a" providerId="ADAL" clId="{6A78716B-6D66-4BA1-911E-97D800460EB3}" dt="2019-04-02T19:47:46.177" v="1415" actId="20577"/>
          <ac:spMkLst>
            <pc:docMk/>
            <pc:sldMk cId="548390173" sldId="309"/>
            <ac:spMk id="5" creationId="{EA7F14E0-EE01-A441-AE43-23D7583866B1}"/>
          </ac:spMkLst>
        </pc:spChg>
        <pc:spChg chg="add mod">
          <ac:chgData name="David DiMaggio" userId="3e399362-a1b2-45a8-be85-e7795abc9d8a" providerId="ADAL" clId="{6A78716B-6D66-4BA1-911E-97D800460EB3}" dt="2019-04-02T18:20:04.892" v="1050" actId="1076"/>
          <ac:spMkLst>
            <pc:docMk/>
            <pc:sldMk cId="548390173" sldId="309"/>
            <ac:spMk id="8" creationId="{382ADA2C-CF00-4285-8387-FD68BDF9C24E}"/>
          </ac:spMkLst>
        </pc:spChg>
        <pc:spChg chg="add mod">
          <ac:chgData name="David DiMaggio" userId="3e399362-a1b2-45a8-be85-e7795abc9d8a" providerId="ADAL" clId="{6A78716B-6D66-4BA1-911E-97D800460EB3}" dt="2019-04-02T18:20:10.375" v="1053" actId="1076"/>
          <ac:spMkLst>
            <pc:docMk/>
            <pc:sldMk cId="548390173" sldId="309"/>
            <ac:spMk id="9" creationId="{0E3D68CB-D25A-468B-A268-21D60A2E0DC5}"/>
          </ac:spMkLst>
        </pc:spChg>
        <pc:spChg chg="add mod">
          <ac:chgData name="David DiMaggio" userId="3e399362-a1b2-45a8-be85-e7795abc9d8a" providerId="ADAL" clId="{6A78716B-6D66-4BA1-911E-97D800460EB3}" dt="2019-04-02T18:20:14.671" v="1054" actId="1076"/>
          <ac:spMkLst>
            <pc:docMk/>
            <pc:sldMk cId="548390173" sldId="309"/>
            <ac:spMk id="10" creationId="{44B01264-2F8F-4795-A5C7-95EC518AC3E1}"/>
          </ac:spMkLst>
        </pc:spChg>
        <pc:spChg chg="add mod">
          <ac:chgData name="David DiMaggio" userId="3e399362-a1b2-45a8-be85-e7795abc9d8a" providerId="ADAL" clId="{6A78716B-6D66-4BA1-911E-97D800460EB3}" dt="2019-04-02T18:20:19.763" v="1055" actId="1076"/>
          <ac:spMkLst>
            <pc:docMk/>
            <pc:sldMk cId="548390173" sldId="309"/>
            <ac:spMk id="11" creationId="{B5F06BD8-4F1F-47BE-8A76-083C2FD58671}"/>
          </ac:spMkLst>
        </pc:spChg>
        <pc:spChg chg="add mod">
          <ac:chgData name="David DiMaggio" userId="3e399362-a1b2-45a8-be85-e7795abc9d8a" providerId="ADAL" clId="{6A78716B-6D66-4BA1-911E-97D800460EB3}" dt="2019-04-02T18:18:35.913" v="1037" actId="20577"/>
          <ac:spMkLst>
            <pc:docMk/>
            <pc:sldMk cId="548390173" sldId="309"/>
            <ac:spMk id="12" creationId="{33B56663-5FFB-4477-B9CD-54D0351DE6AB}"/>
          </ac:spMkLst>
        </pc:spChg>
        <pc:spChg chg="add">
          <ac:chgData name="David DiMaggio" userId="3e399362-a1b2-45a8-be85-e7795abc9d8a" providerId="ADAL" clId="{6A78716B-6D66-4BA1-911E-97D800460EB3}" dt="2019-04-02T18:20:35.416" v="1056"/>
          <ac:spMkLst>
            <pc:docMk/>
            <pc:sldMk cId="548390173" sldId="309"/>
            <ac:spMk id="13" creationId="{8CFC69F4-67E7-4370-8247-253B2C68B3EC}"/>
          </ac:spMkLst>
        </pc:spChg>
        <pc:picChg chg="add mod">
          <ac:chgData name="David DiMaggio" userId="3e399362-a1b2-45a8-be85-e7795abc9d8a" providerId="ADAL" clId="{6A78716B-6D66-4BA1-911E-97D800460EB3}" dt="2019-04-02T18:25:39.665" v="1122" actId="14100"/>
          <ac:picMkLst>
            <pc:docMk/>
            <pc:sldMk cId="548390173" sldId="309"/>
            <ac:picMk id="7" creationId="{0937F1FB-64D1-4BA4-B621-85F596312310}"/>
          </ac:picMkLst>
        </pc:picChg>
      </pc:sldChg>
      <pc:sldChg chg="modSp">
        <pc:chgData name="David DiMaggio" userId="3e399362-a1b2-45a8-be85-e7795abc9d8a" providerId="ADAL" clId="{6A78716B-6D66-4BA1-911E-97D800460EB3}" dt="2019-04-02T19:43:19.429" v="1401" actId="1076"/>
        <pc:sldMkLst>
          <pc:docMk/>
          <pc:sldMk cId="3484700989" sldId="310"/>
        </pc:sldMkLst>
        <pc:spChg chg="mod">
          <ac:chgData name="David DiMaggio" userId="3e399362-a1b2-45a8-be85-e7795abc9d8a" providerId="ADAL" clId="{6A78716B-6D66-4BA1-911E-97D800460EB3}" dt="2019-04-02T19:43:19.429" v="1401" actId="1076"/>
          <ac:spMkLst>
            <pc:docMk/>
            <pc:sldMk cId="3484700989" sldId="310"/>
            <ac:spMk id="16" creationId="{9F55698B-84DB-5C4F-9547-69CB54F0BF36}"/>
          </ac:spMkLst>
        </pc:spChg>
        <pc:spChg chg="mod">
          <ac:chgData name="David DiMaggio" userId="3e399362-a1b2-45a8-be85-e7795abc9d8a" providerId="ADAL" clId="{6A78716B-6D66-4BA1-911E-97D800460EB3}" dt="2019-04-02T19:31:35.390" v="1197" actId="1038"/>
          <ac:spMkLst>
            <pc:docMk/>
            <pc:sldMk cId="3484700989" sldId="310"/>
            <ac:spMk id="36" creationId="{6D3D7639-9F56-47E9-8BD2-D073C56A26B6}"/>
          </ac:spMkLst>
        </pc:spChg>
      </pc:sldChg>
      <pc:sldChg chg="modSp">
        <pc:chgData name="David DiMaggio" userId="3e399362-a1b2-45a8-be85-e7795abc9d8a" providerId="ADAL" clId="{6A78716B-6D66-4BA1-911E-97D800460EB3}" dt="2019-04-02T19:31:30.531" v="1195" actId="1038"/>
        <pc:sldMkLst>
          <pc:docMk/>
          <pc:sldMk cId="2754700930" sldId="311"/>
        </pc:sldMkLst>
        <pc:spChg chg="mod">
          <ac:chgData name="David DiMaggio" userId="3e399362-a1b2-45a8-be85-e7795abc9d8a" providerId="ADAL" clId="{6A78716B-6D66-4BA1-911E-97D800460EB3}" dt="2019-04-02T19:31:30.531" v="1195" actId="1038"/>
          <ac:spMkLst>
            <pc:docMk/>
            <pc:sldMk cId="2754700930" sldId="311"/>
            <ac:spMk id="61" creationId="{E1C0ABAA-EC85-4E33-8B8A-1654DAD38E8E}"/>
          </ac:spMkLst>
        </pc:spChg>
      </pc:sldChg>
      <pc:sldChg chg="modSp">
        <pc:chgData name="David DiMaggio" userId="3e399362-a1b2-45a8-be85-e7795abc9d8a" providerId="ADAL" clId="{6A78716B-6D66-4BA1-911E-97D800460EB3}" dt="2019-04-02T19:31:24.642" v="1187" actId="1038"/>
        <pc:sldMkLst>
          <pc:docMk/>
          <pc:sldMk cId="4192935314" sldId="312"/>
        </pc:sldMkLst>
        <pc:spChg chg="mod">
          <ac:chgData name="David DiMaggio" userId="3e399362-a1b2-45a8-be85-e7795abc9d8a" providerId="ADAL" clId="{6A78716B-6D66-4BA1-911E-97D800460EB3}" dt="2019-04-02T19:31:24.642" v="1187" actId="1038"/>
          <ac:spMkLst>
            <pc:docMk/>
            <pc:sldMk cId="4192935314" sldId="312"/>
            <ac:spMk id="3" creationId="{177CDF69-B83C-EF4D-BC39-A03A4ACD7359}"/>
          </ac:spMkLst>
        </pc:spChg>
      </pc:sldChg>
      <pc:sldChg chg="modSp">
        <pc:chgData name="David DiMaggio" userId="3e399362-a1b2-45a8-be85-e7795abc9d8a" providerId="ADAL" clId="{6A78716B-6D66-4BA1-911E-97D800460EB3}" dt="2019-04-02T20:25:14.899" v="1427" actId="20577"/>
        <pc:sldMkLst>
          <pc:docMk/>
          <pc:sldMk cId="3467719775" sldId="313"/>
        </pc:sldMkLst>
        <pc:spChg chg="mod">
          <ac:chgData name="David DiMaggio" userId="3e399362-a1b2-45a8-be85-e7795abc9d8a" providerId="ADAL" clId="{6A78716B-6D66-4BA1-911E-97D800460EB3}" dt="2019-04-02T19:49:52.543" v="1418" actId="14100"/>
          <ac:spMkLst>
            <pc:docMk/>
            <pc:sldMk cId="3467719775" sldId="313"/>
            <ac:spMk id="4" creationId="{CF0CAD90-B849-44D5-A946-946191B8444D}"/>
          </ac:spMkLst>
        </pc:spChg>
        <pc:spChg chg="mod">
          <ac:chgData name="David DiMaggio" userId="3e399362-a1b2-45a8-be85-e7795abc9d8a" providerId="ADAL" clId="{6A78716B-6D66-4BA1-911E-97D800460EB3}" dt="2019-04-02T20:25:14.899" v="1427" actId="20577"/>
          <ac:spMkLst>
            <pc:docMk/>
            <pc:sldMk cId="3467719775" sldId="313"/>
            <ac:spMk id="6" creationId="{DA0B4B43-F386-47CB-9BD1-AD21C8FA3B05}"/>
          </ac:spMkLst>
        </pc:spChg>
        <pc:spChg chg="mod">
          <ac:chgData name="David DiMaggio" userId="3e399362-a1b2-45a8-be85-e7795abc9d8a" providerId="ADAL" clId="{6A78716B-6D66-4BA1-911E-97D800460EB3}" dt="2019-04-02T19:35:24.705" v="1275" actId="1076"/>
          <ac:spMkLst>
            <pc:docMk/>
            <pc:sldMk cId="3467719775" sldId="313"/>
            <ac:spMk id="8" creationId="{03C7CD15-D030-AE40-8ECD-949026ECC501}"/>
          </ac:spMkLst>
        </pc:spChg>
        <pc:picChg chg="mod">
          <ac:chgData name="David DiMaggio" userId="3e399362-a1b2-45a8-be85-e7795abc9d8a" providerId="ADAL" clId="{6A78716B-6D66-4BA1-911E-97D800460EB3}" dt="2019-04-02T19:49:48.747" v="1417" actId="14100"/>
          <ac:picMkLst>
            <pc:docMk/>
            <pc:sldMk cId="3467719775" sldId="313"/>
            <ac:picMk id="7" creationId="{DC9CFA42-AF3B-4A57-97C1-D1E5D5044661}"/>
          </ac:picMkLst>
        </pc:picChg>
      </pc:sldChg>
      <pc:sldChg chg="addSp delSp modSp">
        <pc:chgData name="David DiMaggio" userId="3e399362-a1b2-45a8-be85-e7795abc9d8a" providerId="ADAL" clId="{6A78716B-6D66-4BA1-911E-97D800460EB3}" dt="2019-04-02T20:17:00.798" v="1426" actId="20577"/>
        <pc:sldMkLst>
          <pc:docMk/>
          <pc:sldMk cId="3620730022" sldId="314"/>
        </pc:sldMkLst>
        <pc:spChg chg="del">
          <ac:chgData name="David DiMaggio" userId="3e399362-a1b2-45a8-be85-e7795abc9d8a" providerId="ADAL" clId="{6A78716B-6D66-4BA1-911E-97D800460EB3}" dt="2019-04-02T19:33:55.664" v="1271" actId="478"/>
          <ac:spMkLst>
            <pc:docMk/>
            <pc:sldMk cId="3620730022" sldId="314"/>
            <ac:spMk id="4" creationId="{E30E2E33-36BB-4E5B-8CA0-01B63C943790}"/>
          </ac:spMkLst>
        </pc:spChg>
        <pc:spChg chg="add mod">
          <ac:chgData name="David DiMaggio" userId="3e399362-a1b2-45a8-be85-e7795abc9d8a" providerId="ADAL" clId="{6A78716B-6D66-4BA1-911E-97D800460EB3}" dt="2019-04-02T20:08:05.084" v="1423" actId="20577"/>
          <ac:spMkLst>
            <pc:docMk/>
            <pc:sldMk cId="3620730022" sldId="314"/>
            <ac:spMk id="12" creationId="{2940E8B1-3832-4445-84B3-6B6F58FBD7B7}"/>
          </ac:spMkLst>
        </pc:spChg>
        <pc:spChg chg="mod">
          <ac:chgData name="David DiMaggio" userId="3e399362-a1b2-45a8-be85-e7795abc9d8a" providerId="ADAL" clId="{6A78716B-6D66-4BA1-911E-97D800460EB3}" dt="2019-04-02T20:17:00.798" v="1426" actId="20577"/>
          <ac:spMkLst>
            <pc:docMk/>
            <pc:sldMk cId="3620730022" sldId="314"/>
            <ac:spMk id="13" creationId="{EE33D006-E426-8647-8EED-BE56F58C27A2}"/>
          </ac:spMkLst>
        </pc:spChg>
        <pc:picChg chg="mod modCrop">
          <ac:chgData name="David DiMaggio" userId="3e399362-a1b2-45a8-be85-e7795abc9d8a" providerId="ADAL" clId="{6A78716B-6D66-4BA1-911E-97D800460EB3}" dt="2019-04-02T19:32:52.257" v="1232" actId="1076"/>
          <ac:picMkLst>
            <pc:docMk/>
            <pc:sldMk cId="3620730022" sldId="314"/>
            <ac:picMk id="11" creationId="{B27FD2D7-D7FF-476A-93C0-ABB748102C18}"/>
          </ac:picMkLst>
        </pc:picChg>
      </pc:sldChg>
      <pc:sldChg chg="modTransition">
        <pc:chgData name="David DiMaggio" userId="3e399362-a1b2-45a8-be85-e7795abc9d8a" providerId="ADAL" clId="{6A78716B-6D66-4BA1-911E-97D800460EB3}" dt="2019-04-02T20:26:36.023" v="1430"/>
        <pc:sldMkLst>
          <pc:docMk/>
          <pc:sldMk cId="2306517567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9F038-1167-4D95-8C53-B3C3292059E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8D8C-6117-40E4-8E16-004DA185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5599" cy="22603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6352D44-B364-42A1-8D5E-BCFA866B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62B9-208D-4DB2-99B3-BA7D01212D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27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E84F8-12C5-40E5-A45C-E4BEFB7ED9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59052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5E60FA-03DC-4DD3-ADB5-558FDAFF18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1740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82E59-CF7D-41E5-88A8-18E8738545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9871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07CFA4-F15B-47EA-AF7F-A6AD3A832D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9233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67819-2C73-41C7-911A-62CAD25D64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43808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5D11A9-8D12-43A7-91C1-D86FDA27EC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7490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1353FF-A2A6-4825-8E2A-7404D3B166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846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6AA582-4E7B-49AE-837A-566C2DE0F9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55554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3F2760-6514-4032-8AF5-6083FD0490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7403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0706-718F-4937-AE41-91149A9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5E99A-9F80-4C7D-AAC6-2D59D6135E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70225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267E-569B-4A7C-BE85-D236CF2BBC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01096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BB8AE0-DD96-4F82-9F50-CC0F857CB1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34154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61289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68053A-9457-4B57-99D3-6FB087AB5C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5375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7489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9AEC4-5BB8-4916-BDC8-522A52E8D8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402675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0A1A3-83F1-45A3-A8BD-BD75513A8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419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90B6B-9E91-41F9-A875-1B4AA3C12B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81958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7B4786-381E-4205-B571-76421405C6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3528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6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8D19-CBB1-4E6D-A791-578D4ACA168A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74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2" r:id="rId3"/>
    <p:sldLayoutId id="2147483666" r:id="rId4"/>
    <p:sldLayoutId id="2147483681" r:id="rId5"/>
    <p:sldLayoutId id="2147483672" r:id="rId6"/>
    <p:sldLayoutId id="2147483662" r:id="rId7"/>
    <p:sldLayoutId id="2147483664" r:id="rId8"/>
    <p:sldLayoutId id="2147483665" r:id="rId9"/>
    <p:sldLayoutId id="2147483668" r:id="rId10"/>
    <p:sldLayoutId id="2147483669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70" r:id="rId20"/>
    <p:sldLayoutId id="214748367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7B09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88f06e0a-20fb-4458-9536-bcdbda3e0a07@namprd05.prod.outlook.com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cid:1150fcc1-c3c1-48c4-a84f-ddfd69f8b320@namprd05.prod.outlook.com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inger.com/product/EATON-1200-Hz-Inductive-Cylindrical-" TargetMode="External"/><Relationship Id="rId2" Type="http://schemas.openxmlformats.org/officeDocument/2006/relationships/hyperlink" Target="http://www.grainger.com/product/OMRON-100-Hz-Capacitive-Cylindrical-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3AB9-F451-4350-AE5E-9E3DD0BCE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61" y="2262433"/>
            <a:ext cx="9445832" cy="203266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Arial"/>
                <a:cs typeface="Arial"/>
              </a:rPr>
              <a:t>Simulated Assembly Line and </a:t>
            </a:r>
            <a:br>
              <a:rPr lang="en-US"/>
            </a:br>
            <a:r>
              <a:rPr lang="en-US">
                <a:latin typeface="Arial"/>
                <a:cs typeface="Arial"/>
              </a:rPr>
              <a:t>Processing Workstation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22183-DDE3-4447-A286-75482185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Google Shape;317;p43">
            <a:extLst>
              <a:ext uri="{FF2B5EF4-FFF2-40B4-BE49-F238E27FC236}">
                <a16:creationId xmlns:a16="http://schemas.microsoft.com/office/drawing/2014/main" id="{51DFDAFC-6C80-0043-93BB-627504C4052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3393" y="643184"/>
            <a:ext cx="1823642" cy="181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FD5A706-EF65-3948-97E2-79F9052B2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94" y="2874636"/>
            <a:ext cx="1823641" cy="1835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17594E-ED23-4775-BD90-9E20B7F7B3EE}"/>
              </a:ext>
            </a:extLst>
          </p:cNvPr>
          <p:cNvSpPr txBox="1"/>
          <p:nvPr/>
        </p:nvSpPr>
        <p:spPr>
          <a:xfrm>
            <a:off x="3961681" y="3885000"/>
            <a:ext cx="217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B7B09C"/>
                </a:solidFill>
                <a:latin typeface="Arial"/>
                <a:ea typeface="+mj-ea"/>
                <a:cs typeface="Arial"/>
              </a:rPr>
              <a:t>Team 520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9950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BA1D59-4C4F-4241-9EC2-EB9F6612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Datum Concept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0F2F24-33DD-4B43-B0F6-BE7584910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9896" y="1935694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Photoelectric sensor 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Electric Actuator 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2 Diverter Arms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2 Capacitive sensors 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Actuator pushes object to second conveyor belt based on size. 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6C1121-3039-4C19-91C0-B865A35E3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DD73C45-0682-144E-9458-C7F66B9BE34A}"/>
              </a:ext>
            </a:extLst>
          </p:cNvPr>
          <p:cNvSpPr txBox="1">
            <a:spLocks/>
          </p:cNvSpPr>
          <p:nvPr/>
        </p:nvSpPr>
        <p:spPr>
          <a:xfrm>
            <a:off x="10791444" y="5634203"/>
            <a:ext cx="1828800" cy="310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187935-0FB8-4547-A532-89EEDF2A8955}"/>
              </a:ext>
            </a:extLst>
          </p:cNvPr>
          <p:cNvSpPr/>
          <p:nvPr/>
        </p:nvSpPr>
        <p:spPr>
          <a:xfrm>
            <a:off x="1723620" y="4442814"/>
            <a:ext cx="3178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3: Datum Concept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9AC45A-A5B8-415B-A9D5-76B057820E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0144" y="1414273"/>
            <a:ext cx="5629656" cy="3816880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8D98E7C-29E7-3348-98DD-A7B77DA958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588669"/>
            <a:ext cx="1828800" cy="3108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BA5647-01BE-4D37-8355-0EC67CDA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3</a:t>
            </a:r>
            <a:endParaRPr lang="en-US"/>
          </a:p>
        </p:txBody>
      </p:sp>
      <p:pic>
        <p:nvPicPr>
          <p:cNvPr id="5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63FFE293-6536-4C2F-BA95-782732774E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9746" y="2140200"/>
            <a:ext cx="5959311" cy="273237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A920F-22B6-49F8-BDC0-0CA6A35A4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6288" y="214020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2 Photoelectric Sensor </a:t>
            </a:r>
          </a:p>
          <a:p>
            <a:r>
              <a:rPr lang="en-US">
                <a:latin typeface="Arial"/>
                <a:cs typeface="Arial"/>
              </a:rPr>
              <a:t>1 Capacitive Sensor </a:t>
            </a:r>
          </a:p>
          <a:p>
            <a:r>
              <a:rPr lang="en-US">
                <a:latin typeface="Arial"/>
                <a:cs typeface="Arial"/>
              </a:rPr>
              <a:t>1 Diverter Arm </a:t>
            </a:r>
          </a:p>
          <a:p>
            <a:r>
              <a:rPr lang="en-US">
                <a:latin typeface="Arial"/>
                <a:cs typeface="Arial"/>
              </a:rPr>
              <a:t>2 Conveyor Belts</a:t>
            </a:r>
          </a:p>
          <a:p>
            <a:pPr lvl="1"/>
            <a:r>
              <a:rPr lang="en-US">
                <a:latin typeface="Arial"/>
                <a:cs typeface="Arial"/>
              </a:rPr>
              <a:t>Diverter arm programmed at angles to guide objects in corresponding bins.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6C1121-3039-4C19-91C0-B865A35E3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DD4F8EB-FD39-EE40-8A34-CF09ACBC45E4}"/>
              </a:ext>
            </a:extLst>
          </p:cNvPr>
          <p:cNvSpPr txBox="1">
            <a:spLocks/>
          </p:cNvSpPr>
          <p:nvPr/>
        </p:nvSpPr>
        <p:spPr>
          <a:xfrm>
            <a:off x="10791444" y="5634203"/>
            <a:ext cx="1828800" cy="310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51D896-72E2-A34E-A249-F37DF30A0DEF}"/>
              </a:ext>
            </a:extLst>
          </p:cNvPr>
          <p:cNvSpPr/>
          <p:nvPr/>
        </p:nvSpPr>
        <p:spPr>
          <a:xfrm>
            <a:off x="1600016" y="4872573"/>
            <a:ext cx="3178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 3</a:t>
            </a:r>
          </a:p>
        </p:txBody>
      </p:sp>
    </p:spTree>
    <p:extLst>
      <p:ext uri="{BB962C8B-B14F-4D97-AF65-F5344CB8AC3E}">
        <p14:creationId xmlns:p14="http://schemas.microsoft.com/office/powerpoint/2010/main" val="395541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21EA-4F66-4102-982E-FD5BA001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Selection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DC210-8E50-4869-AF8D-9091AE839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Boluwatife</a:t>
            </a:r>
            <a:r>
              <a:rPr lang="en-US"/>
              <a:t> </a:t>
            </a:r>
            <a:r>
              <a:rPr lang="en-US" err="1"/>
              <a:t>Olabiran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CE67D-17D1-40E8-8855-3CD68C360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8BC731-E054-FD47-B7A9-CBD4654C06FF}"/>
              </a:ext>
            </a:extLst>
          </p:cNvPr>
          <p:cNvSpPr txBox="1">
            <a:spLocks/>
          </p:cNvSpPr>
          <p:nvPr/>
        </p:nvSpPr>
        <p:spPr>
          <a:xfrm>
            <a:off x="838199" y="234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Pugh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AC01FC-CFD0-4C4B-B494-04991123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8921"/>
            <a:ext cx="10515599" cy="3740158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0BDCF12-9745-4BBD-832E-562345928805}"/>
              </a:ext>
            </a:extLst>
          </p:cNvPr>
          <p:cNvSpPr txBox="1">
            <a:spLocks/>
          </p:cNvSpPr>
          <p:nvPr/>
        </p:nvSpPr>
        <p:spPr>
          <a:xfrm>
            <a:off x="10791444" y="5643630"/>
            <a:ext cx="1828800" cy="310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EF774-431C-464B-81AD-3C3B0DF870A0}"/>
              </a:ext>
            </a:extLst>
          </p:cNvPr>
          <p:cNvSpPr/>
          <p:nvPr/>
        </p:nvSpPr>
        <p:spPr>
          <a:xfrm>
            <a:off x="6668476" y="2030819"/>
            <a:ext cx="943536" cy="3252843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E12400-321D-6E4F-8FF1-443347600E72}"/>
              </a:ext>
            </a:extLst>
          </p:cNvPr>
          <p:cNvSpPr/>
          <p:nvPr/>
        </p:nvSpPr>
        <p:spPr>
          <a:xfrm>
            <a:off x="4506614" y="5299079"/>
            <a:ext cx="3178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3: Pugh Chart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5514C0FD-3A4F-2F4B-8558-C7E9F76E40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39397" y="5596517"/>
            <a:ext cx="1828800" cy="3108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5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87F73-BE38-4DBF-9753-0FF96724B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4E4DE0-2124-4A14-B95B-D642517E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31" y="545305"/>
            <a:ext cx="5499495" cy="615809"/>
          </a:xfrm>
        </p:spPr>
        <p:txBody>
          <a:bodyPr>
            <a:normAutofit fontScale="90000"/>
          </a:bodyPr>
          <a:lstStyle/>
          <a:p>
            <a:r>
              <a:rPr lang="en-US"/>
              <a:t>Final Ratings Matrix</a:t>
            </a: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4F021777-489F-4886-BD12-06C15F417A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369502"/>
              </p:ext>
            </p:extLst>
          </p:nvPr>
        </p:nvGraphicFramePr>
        <p:xfrm>
          <a:off x="300942" y="2164718"/>
          <a:ext cx="7778186" cy="2134943"/>
        </p:xfrm>
        <a:graphic>
          <a:graphicData uri="http://schemas.openxmlformats.org/drawingml/2006/table">
            <a:tbl>
              <a:tblPr firstRow="1" firstCol="1"/>
              <a:tblGrid>
                <a:gridCol w="777818">
                  <a:extLst>
                    <a:ext uri="{9D8B030D-6E8A-4147-A177-3AD203B41FA5}">
                      <a16:colId xmlns:a16="http://schemas.microsoft.com/office/drawing/2014/main" val="717427787"/>
                    </a:ext>
                  </a:extLst>
                </a:gridCol>
                <a:gridCol w="837650">
                  <a:extLst>
                    <a:ext uri="{9D8B030D-6E8A-4147-A177-3AD203B41FA5}">
                      <a16:colId xmlns:a16="http://schemas.microsoft.com/office/drawing/2014/main" val="1469740318"/>
                    </a:ext>
                  </a:extLst>
                </a:gridCol>
                <a:gridCol w="837650">
                  <a:extLst>
                    <a:ext uri="{9D8B030D-6E8A-4147-A177-3AD203B41FA5}">
                      <a16:colId xmlns:a16="http://schemas.microsoft.com/office/drawing/2014/main" val="537667733"/>
                    </a:ext>
                  </a:extLst>
                </a:gridCol>
                <a:gridCol w="740589">
                  <a:extLst>
                    <a:ext uri="{9D8B030D-6E8A-4147-A177-3AD203B41FA5}">
                      <a16:colId xmlns:a16="http://schemas.microsoft.com/office/drawing/2014/main" val="2124193357"/>
                    </a:ext>
                  </a:extLst>
                </a:gridCol>
                <a:gridCol w="635550">
                  <a:extLst>
                    <a:ext uri="{9D8B030D-6E8A-4147-A177-3AD203B41FA5}">
                      <a16:colId xmlns:a16="http://schemas.microsoft.com/office/drawing/2014/main" val="1605687759"/>
                    </a:ext>
                  </a:extLst>
                </a:gridCol>
                <a:gridCol w="418828">
                  <a:extLst>
                    <a:ext uri="{9D8B030D-6E8A-4147-A177-3AD203B41FA5}">
                      <a16:colId xmlns:a16="http://schemas.microsoft.com/office/drawing/2014/main" val="1674916443"/>
                    </a:ext>
                  </a:extLst>
                </a:gridCol>
                <a:gridCol w="1017148">
                  <a:extLst>
                    <a:ext uri="{9D8B030D-6E8A-4147-A177-3AD203B41FA5}">
                      <a16:colId xmlns:a16="http://schemas.microsoft.com/office/drawing/2014/main" val="3504912089"/>
                    </a:ext>
                  </a:extLst>
                </a:gridCol>
                <a:gridCol w="717988">
                  <a:extLst>
                    <a:ext uri="{9D8B030D-6E8A-4147-A177-3AD203B41FA5}">
                      <a16:colId xmlns:a16="http://schemas.microsoft.com/office/drawing/2014/main" val="2349697524"/>
                    </a:ext>
                  </a:extLst>
                </a:gridCol>
                <a:gridCol w="957315">
                  <a:extLst>
                    <a:ext uri="{9D8B030D-6E8A-4147-A177-3AD203B41FA5}">
                      <a16:colId xmlns:a16="http://schemas.microsoft.com/office/drawing/2014/main" val="2856315124"/>
                    </a:ext>
                  </a:extLst>
                </a:gridCol>
                <a:gridCol w="837650">
                  <a:extLst>
                    <a:ext uri="{9D8B030D-6E8A-4147-A177-3AD203B41FA5}">
                      <a16:colId xmlns:a16="http://schemas.microsoft.com/office/drawing/2014/main" val="1979895793"/>
                    </a:ext>
                  </a:extLst>
                </a:gridCol>
              </a:tblGrid>
              <a:tr h="9786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Selection Criteria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Accuracy of Property Sorting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Accuracy of Material Detection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Accuracy of Size Detection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Average Cycle Time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Cost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Complexity of Programming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Fixability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Machinability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Ease of Modularity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051757"/>
                  </a:ext>
                </a:extLst>
              </a:tr>
              <a:tr h="3854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i="1">
                          <a:effectLst/>
                        </a:rPr>
                        <a:t>Concept 1</a:t>
                      </a:r>
                      <a:endParaRPr lang="en-US" sz="11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461108"/>
                  </a:ext>
                </a:extLst>
              </a:tr>
              <a:tr h="3854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i="1">
                          <a:effectLst/>
                        </a:rPr>
                        <a:t>Concept 3</a:t>
                      </a:r>
                      <a:endParaRPr lang="en-US" sz="11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6450476"/>
                  </a:ext>
                </a:extLst>
              </a:tr>
              <a:tr h="3854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i="1">
                          <a:effectLst/>
                        </a:rPr>
                        <a:t>Concept 4</a:t>
                      </a:r>
                      <a:endParaRPr lang="en-US" sz="11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44665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7C0CC51-36A7-4A17-8B11-750F3B487178}"/>
              </a:ext>
            </a:extLst>
          </p:cNvPr>
          <p:cNvSpPr/>
          <p:nvPr/>
        </p:nvSpPr>
        <p:spPr>
          <a:xfrm>
            <a:off x="2222546" y="4299661"/>
            <a:ext cx="3178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4: Final Rating Matrix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1DD655-2822-4877-8E77-7C24FF13B16F}"/>
              </a:ext>
            </a:extLst>
          </p:cNvPr>
          <p:cNvSpPr/>
          <p:nvPr/>
        </p:nvSpPr>
        <p:spPr>
          <a:xfrm>
            <a:off x="300942" y="3545841"/>
            <a:ext cx="7778186" cy="36576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1" name="Content Placeholder 34" descr="Final result from AHP">
            <a:extLst>
              <a:ext uri="{FF2B5EF4-FFF2-40B4-BE49-F238E27FC236}">
                <a16:creationId xmlns:a16="http://schemas.microsoft.com/office/drawing/2014/main" id="{B27FD2D7-D7FF-476A-93C0-ABB748102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r="12977"/>
          <a:stretch/>
        </p:blipFill>
        <p:spPr>
          <a:xfrm>
            <a:off x="8229600" y="1817649"/>
            <a:ext cx="3661458" cy="3413570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E33D006-E426-8647-8EED-BE56F58C27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588669"/>
            <a:ext cx="1828800" cy="3108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3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Embodiment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01677-FC3D-EA44-8F7E-1758AE6DA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solidFill>
                  <a:schemeClr val="bg1">
                    <a:lumMod val="50000"/>
                  </a:schemeClr>
                </a:solidFill>
              </a:rPr>
              <a:t>Nataajah</a:t>
            </a:r>
            <a:r>
              <a:rPr lang="en-US"/>
              <a:t> Taylor</a:t>
            </a:r>
          </a:p>
        </p:txBody>
      </p:sp>
    </p:spTree>
    <p:extLst>
      <p:ext uri="{BB962C8B-B14F-4D97-AF65-F5344CB8AC3E}">
        <p14:creationId xmlns:p14="http://schemas.microsoft.com/office/powerpoint/2010/main" val="330748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7D57-914C-4646-BB8D-F6DAB3E3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3A43-81B5-E44C-8B85-37909DDF07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641709" y="5620773"/>
            <a:ext cx="1828800" cy="310896"/>
          </a:xfrm>
        </p:spPr>
        <p:txBody>
          <a:bodyPr/>
          <a:lstStyle/>
          <a:p>
            <a:r>
              <a:rPr lang="en-US" err="1"/>
              <a:t>Nataajah</a:t>
            </a:r>
            <a:r>
              <a:rPr lang="en-US"/>
              <a:t> Taylor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081B478-77DC-6349-B5CA-00C0DD6B8336}"/>
              </a:ext>
            </a:extLst>
          </p:cNvPr>
          <p:cNvSpPr txBox="1">
            <a:spLocks/>
          </p:cNvSpPr>
          <p:nvPr/>
        </p:nvSpPr>
        <p:spPr>
          <a:xfrm>
            <a:off x="594456" y="1342378"/>
            <a:ext cx="5418221" cy="427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chemeClr val="tx1"/>
                </a:solidFill>
                <a:latin typeface="Arial"/>
                <a:cs typeface="Arial"/>
              </a:rPr>
              <a:t>Dorner 2200 Conveyor Belt: </a:t>
            </a:r>
            <a:endParaRPr lang="en-US" sz="2000" u="sng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Small Part Handling and Positioning</a:t>
            </a: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Char char="•"/>
            </a:pPr>
            <a:r>
              <a:rPr lang="en-US" sz="2000" u="sng">
                <a:solidFill>
                  <a:schemeClr val="tx1"/>
                </a:solidFill>
                <a:latin typeface="Arial"/>
                <a:cs typeface="Arial"/>
              </a:rPr>
              <a:t>Photoelectric Sensors: </a:t>
            </a:r>
          </a:p>
          <a:p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Uses a light transmitter and receiver to test if object is in sensing area, as well as detecting size</a:t>
            </a: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Char char="•"/>
            </a:pPr>
            <a:r>
              <a:rPr lang="en-US" sz="2000" u="sng">
                <a:solidFill>
                  <a:schemeClr val="tx1"/>
                </a:solidFill>
                <a:latin typeface="Arial"/>
                <a:cs typeface="Arial"/>
              </a:rPr>
              <a:t>Inductive Sensor:</a:t>
            </a: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Detects metal using magnetic fields when the object touches the sensor </a:t>
            </a: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Char char="•"/>
            </a:pPr>
            <a:endParaRPr lang="en-US" sz="2000" u="sng">
              <a:solidFill>
                <a:srgbClr val="000000"/>
              </a:solidFill>
            </a:endParaRPr>
          </a:p>
          <a:p>
            <a:endParaRPr lang="en-US" sz="2000">
              <a:solidFill>
                <a:srgbClr val="898989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>
              <a:solidFill>
                <a:srgbClr val="898989"/>
              </a:solidFill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28147B0F-05E4-8E4B-920B-59B7FA0CD293}"/>
              </a:ext>
            </a:extLst>
          </p:cNvPr>
          <p:cNvSpPr txBox="1">
            <a:spLocks/>
          </p:cNvSpPr>
          <p:nvPr/>
        </p:nvSpPr>
        <p:spPr>
          <a:xfrm>
            <a:off x="541317" y="374900"/>
            <a:ext cx="10515600" cy="1027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Manufacturing Technology</a:t>
            </a:r>
          </a:p>
        </p:txBody>
      </p:sp>
      <p:pic>
        <p:nvPicPr>
          <p:cNvPr id="12" name="Picture 11" descr="cid:88f06e0a-20fb-4458-9536-bcdbda3e0a07@namprd05.prod.outlook.com">
            <a:extLst>
              <a:ext uri="{FF2B5EF4-FFF2-40B4-BE49-F238E27FC236}">
                <a16:creationId xmlns:a16="http://schemas.microsoft.com/office/drawing/2014/main" id="{C9AF1F5A-E137-EB4F-B016-84D3C15D14B8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941" r="4936" b="3627"/>
          <a:stretch>
            <a:fillRect/>
          </a:stretch>
        </p:blipFill>
        <p:spPr bwMode="auto">
          <a:xfrm>
            <a:off x="6112538" y="1214120"/>
            <a:ext cx="3720849" cy="28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2CE5E0-642A-5940-88FA-19861CBECA96}"/>
              </a:ext>
            </a:extLst>
          </p:cNvPr>
          <p:cNvSpPr txBox="1"/>
          <p:nvPr/>
        </p:nvSpPr>
        <p:spPr>
          <a:xfrm>
            <a:off x="6983580" y="4332264"/>
            <a:ext cx="214265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i="1">
                <a:latin typeface="Arial"/>
                <a:cs typeface="Arial"/>
              </a:rPr>
              <a:t>Figure 7: Dorner 2200 Conveyor Belt</a:t>
            </a:r>
            <a:endParaRPr lang="en-US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964731F-056C-4ABD-8C75-D1F8D75CE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/>
          <a:stretch/>
        </p:blipFill>
        <p:spPr bwMode="auto">
          <a:xfrm>
            <a:off x="9833387" y="625744"/>
            <a:ext cx="2082126" cy="17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A close up of a cable&#10;&#10;Description generated with high confidence">
            <a:extLst>
              <a:ext uri="{FF2B5EF4-FFF2-40B4-BE49-F238E27FC236}">
                <a16:creationId xmlns:a16="http://schemas.microsoft.com/office/drawing/2014/main" id="{E1F9BE8E-C4D0-409A-9611-44174B6ED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5519" y="3187197"/>
            <a:ext cx="1981200" cy="12729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0DA0C5-C3F5-41EC-A208-30794272870A}"/>
              </a:ext>
            </a:extLst>
          </p:cNvPr>
          <p:cNvSpPr txBox="1"/>
          <p:nvPr/>
        </p:nvSpPr>
        <p:spPr>
          <a:xfrm>
            <a:off x="9805033" y="4597568"/>
            <a:ext cx="210277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i="1">
                <a:latin typeface="Arial"/>
                <a:cs typeface="Arial"/>
              </a:rPr>
              <a:t>Figure 9: Inductive Proximity sensor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A485A5-C54B-4D3E-8DD9-571360B68569}"/>
              </a:ext>
            </a:extLst>
          </p:cNvPr>
          <p:cNvSpPr txBox="1"/>
          <p:nvPr/>
        </p:nvSpPr>
        <p:spPr>
          <a:xfrm>
            <a:off x="10007033" y="2214446"/>
            <a:ext cx="1905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i="1">
                <a:latin typeface="Arial"/>
                <a:cs typeface="Arial"/>
              </a:rPr>
              <a:t>Figure 8: Photoelectric Sensor </a:t>
            </a:r>
            <a:endParaRPr lang="en-US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7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7D57-914C-4646-BB8D-F6DAB3E3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7D9574-57BA-4775-B542-979756997E51}"/>
              </a:ext>
            </a:extLst>
          </p:cNvPr>
          <p:cNvSpPr txBox="1">
            <a:spLocks/>
          </p:cNvSpPr>
          <p:nvPr/>
        </p:nvSpPr>
        <p:spPr>
          <a:xfrm>
            <a:off x="541317" y="374900"/>
            <a:ext cx="10515600" cy="1027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PLC Technology</a:t>
            </a:r>
          </a:p>
        </p:txBody>
      </p:sp>
      <p:pic>
        <p:nvPicPr>
          <p:cNvPr id="1026" name="Picture 2" descr="Image result for allen bradley micrologix 1100">
            <a:extLst>
              <a:ext uri="{FF2B5EF4-FFF2-40B4-BE49-F238E27FC236}">
                <a16:creationId xmlns:a16="http://schemas.microsoft.com/office/drawing/2014/main" id="{54690AAA-3252-4E26-A61A-DE27FC709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53" y="1218149"/>
            <a:ext cx="3034223" cy="30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2C9BAB2-090D-42B9-BE27-2F2B1B21DB3A}"/>
              </a:ext>
            </a:extLst>
          </p:cNvPr>
          <p:cNvSpPr txBox="1">
            <a:spLocks/>
          </p:cNvSpPr>
          <p:nvPr/>
        </p:nvSpPr>
        <p:spPr>
          <a:xfrm>
            <a:off x="634910" y="1661295"/>
            <a:ext cx="5461090" cy="2194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>
                <a:solidFill>
                  <a:schemeClr val="tx1"/>
                </a:solidFill>
                <a:latin typeface="Arial"/>
                <a:cs typeface="Arial"/>
              </a:rPr>
              <a:t>Allen-Bradley MicroLogix 1100: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2 analog inputs, 10 digital inputs and 6 digital outputs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Solid State Memory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Ethernet Connection Port</a:t>
            </a:r>
          </a:p>
          <a:p>
            <a:pPr lvl="1"/>
            <a:endParaRPr lang="en-US">
              <a:solidFill>
                <a:schemeClr val="tx1"/>
              </a:solidFill>
            </a:endParaRPr>
          </a:p>
          <a:p>
            <a:pPr marL="800100" lvl="1" indent="-342900"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ECB1E-4FBC-45A9-9EB0-DA3BD6E4182F}"/>
              </a:ext>
            </a:extLst>
          </p:cNvPr>
          <p:cNvSpPr txBox="1"/>
          <p:nvPr/>
        </p:nvSpPr>
        <p:spPr>
          <a:xfrm>
            <a:off x="8072283" y="4252372"/>
            <a:ext cx="190500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i="1">
                <a:latin typeface="Arial"/>
                <a:cs typeface="Arial"/>
              </a:rPr>
              <a:t>Figure 10: Allen-Bradley MicroLogix 1100 PLC</a:t>
            </a:r>
            <a:endParaRPr lang="en-US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8433F2-C14E-4FEC-9281-BF553381D4B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707695" y="5620773"/>
            <a:ext cx="1828800" cy="310896"/>
          </a:xfrm>
        </p:spPr>
        <p:txBody>
          <a:bodyPr/>
          <a:lstStyle/>
          <a:p>
            <a:r>
              <a:rPr lang="en-US" err="1"/>
              <a:t>Nataajah</a:t>
            </a:r>
            <a:r>
              <a:rPr lang="en-US"/>
              <a:t> Taylor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73790-3DD2-4A48-A85C-CA3D7EF596C9}"/>
              </a:ext>
            </a:extLst>
          </p:cNvPr>
          <p:cNvSpPr txBox="1"/>
          <p:nvPr/>
        </p:nvSpPr>
        <p:spPr>
          <a:xfrm>
            <a:off x="634910" y="3488938"/>
            <a:ext cx="54610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PLC’s contain necessary relays, timers, coils and other components that would be required for a relay logic system. 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PLC’s are also ruggedized to withstand temperature ranges, electrical noises, vibrations, and impacts. 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94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EEF19-2F77-0341-9B4B-0ED67E9EB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53AF918-B380-9B47-BA0F-48832EE46D35}"/>
              </a:ext>
            </a:extLst>
          </p:cNvPr>
          <p:cNvSpPr txBox="1">
            <a:spLocks/>
          </p:cNvSpPr>
          <p:nvPr/>
        </p:nvSpPr>
        <p:spPr>
          <a:xfrm>
            <a:off x="541317" y="374900"/>
            <a:ext cx="10515600" cy="1027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/>
              <a:t>Failure Modes and Effects Analysis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31147D0-75DE-C042-91D5-115C0EA7DFBB}"/>
              </a:ext>
            </a:extLst>
          </p:cNvPr>
          <p:cNvSpPr txBox="1">
            <a:spLocks/>
          </p:cNvSpPr>
          <p:nvPr/>
        </p:nvSpPr>
        <p:spPr>
          <a:xfrm>
            <a:off x="824268" y="1378542"/>
            <a:ext cx="10881576" cy="2459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Allows for the anticipation of failures in a design or manufacturing process.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Requires each component to have three different failure ratings (1-10):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Severity – How hazardous is the failure? How much will it disrupt the process?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Occurrence – How often is the part likely to fail?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Detection – How likely is the system able to detect the failure?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55698B-84DB-5C4F-9547-69CB54F0BF36}"/>
                  </a:ext>
                </a:extLst>
              </p:cNvPr>
              <p:cNvSpPr txBox="1"/>
              <p:nvPr/>
            </p:nvSpPr>
            <p:spPr>
              <a:xfrm>
                <a:off x="1782293" y="4323838"/>
                <a:ext cx="80336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Risk Priority Number (RPN)=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𝑆𝑒𝑣𝑒𝑟𝑖𝑡𝑦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×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𝑂𝑐𝑐𝑢𝑟𝑟𝑒𝑛𝑐𝑒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×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𝐷𝑒𝑡𝑒𝑐𝑡𝑖𝑜𝑛</m:t>
                    </m:r>
                  </m:oMath>
                </a14:m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55698B-84DB-5C4F-9547-69CB54F0B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293" y="4323838"/>
                <a:ext cx="8033647" cy="400110"/>
              </a:xfrm>
              <a:prstGeom prst="rect">
                <a:avLst/>
              </a:prstGeom>
              <a:blipFill>
                <a:blip r:embed="rId2"/>
                <a:stretch>
                  <a:fillRect l="-759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D3D7639-9F56-47E9-8BD2-D073C56A26B6}"/>
              </a:ext>
            </a:extLst>
          </p:cNvPr>
          <p:cNvSpPr txBox="1">
            <a:spLocks/>
          </p:cNvSpPr>
          <p:nvPr/>
        </p:nvSpPr>
        <p:spPr>
          <a:xfrm>
            <a:off x="10557111" y="5609993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latin typeface="Arial"/>
                <a:cs typeface="Arial"/>
              </a:rPr>
              <a:t>Nataajah</a:t>
            </a:r>
            <a:r>
              <a:rPr lang="en-US">
                <a:latin typeface="Arial"/>
                <a:cs typeface="Arial"/>
              </a:rPr>
              <a:t> Taylor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00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660BB-E294-4C4A-B514-C9CD56F74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8BB1B98-0571-A348-A393-0846E27DDCB4}"/>
              </a:ext>
            </a:extLst>
          </p:cNvPr>
          <p:cNvSpPr txBox="1">
            <a:spLocks/>
          </p:cNvSpPr>
          <p:nvPr/>
        </p:nvSpPr>
        <p:spPr>
          <a:xfrm>
            <a:off x="541317" y="374900"/>
            <a:ext cx="10515600" cy="1027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/>
              <a:t>Failure Modes and Effects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46EAB-7EF6-B34D-AFD2-2DFABBACF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2635"/>
          <a:stretch/>
        </p:blipFill>
        <p:spPr>
          <a:xfrm>
            <a:off x="541317" y="1124304"/>
            <a:ext cx="5394122" cy="442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75EEA6-F5E4-3C48-97FB-78584B636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060" b="-1"/>
          <a:stretch/>
        </p:blipFill>
        <p:spPr>
          <a:xfrm>
            <a:off x="6256563" y="1685568"/>
            <a:ext cx="5238714" cy="32156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2155A0-E737-2F48-B866-24193D367482}"/>
              </a:ext>
            </a:extLst>
          </p:cNvPr>
          <p:cNvSpPr/>
          <p:nvPr/>
        </p:nvSpPr>
        <p:spPr>
          <a:xfrm>
            <a:off x="3806345" y="5611399"/>
            <a:ext cx="3985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6: Failure Modes and Effects Analysis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E1C0ABAA-EC85-4E33-8B8A-1654DAD38E8E}"/>
              </a:ext>
            </a:extLst>
          </p:cNvPr>
          <p:cNvSpPr txBox="1">
            <a:spLocks/>
          </p:cNvSpPr>
          <p:nvPr/>
        </p:nvSpPr>
        <p:spPr>
          <a:xfrm>
            <a:off x="10580803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latin typeface="Arial"/>
                <a:cs typeface="Arial"/>
              </a:rPr>
              <a:t>Nataajah</a:t>
            </a:r>
            <a:r>
              <a:rPr lang="en-US">
                <a:latin typeface="Arial"/>
                <a:cs typeface="Arial"/>
              </a:rPr>
              <a:t> Taylor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0AF06-A8FC-4B2F-AABF-051BAE85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51"/>
            <a:ext cx="10515600" cy="1325563"/>
          </a:xfrm>
        </p:spPr>
        <p:txBody>
          <a:bodyPr/>
          <a:lstStyle/>
          <a:p>
            <a:r>
              <a:rPr lang="en-US"/>
              <a:t>Team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8A1E58C-C648-484C-8084-76700F2C0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46" y="2158691"/>
            <a:ext cx="16129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4179E61-DE92-9844-B81D-A911EFDF5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6" y="2158691"/>
            <a:ext cx="1790700" cy="219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4924EA36-8B72-3943-ADC4-1F3D2872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81" y="2158691"/>
            <a:ext cx="1435100" cy="219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C327A120-4C1F-C04C-A1B6-B9F4BBCB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12" y="2119772"/>
            <a:ext cx="1455480" cy="22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A8F4CCF9-E801-664B-BCB6-6EB3BA2CB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702" y="2107073"/>
            <a:ext cx="14732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FA00D26-26FC-8844-92E3-0BE7ACD77D8D}"/>
              </a:ext>
            </a:extLst>
          </p:cNvPr>
          <p:cNvSpPr/>
          <p:nvPr/>
        </p:nvSpPr>
        <p:spPr>
          <a:xfrm>
            <a:off x="5884399" y="3251283"/>
            <a:ext cx="248786" cy="369332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13A60A-E126-4248-8E02-4164D254B4D9}"/>
              </a:ext>
            </a:extLst>
          </p:cNvPr>
          <p:cNvSpPr txBox="1"/>
          <p:nvPr/>
        </p:nvSpPr>
        <p:spPr>
          <a:xfrm>
            <a:off x="452330" y="4386540"/>
            <a:ext cx="2153154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Cheyenne Laurel</a:t>
            </a: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Project Manager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984546-6051-BF47-9BA2-F3E8BC349F07}"/>
              </a:ext>
            </a:extLst>
          </p:cNvPr>
          <p:cNvSpPr txBox="1"/>
          <p:nvPr/>
        </p:nvSpPr>
        <p:spPr>
          <a:xfrm>
            <a:off x="2805974" y="4394201"/>
            <a:ext cx="2024913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David DiMaggio</a:t>
            </a: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Design Engineer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AFD5C6-7395-0A4E-94B8-C4078113B41A}"/>
              </a:ext>
            </a:extLst>
          </p:cNvPr>
          <p:cNvSpPr txBox="1"/>
          <p:nvPr/>
        </p:nvSpPr>
        <p:spPr>
          <a:xfrm>
            <a:off x="4830887" y="4394201"/>
            <a:ext cx="2468946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900" b="1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Boluwatife</a:t>
            </a:r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1900" b="1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Olabiran</a:t>
            </a:r>
            <a:endParaRPr lang="en-US" sz="1900" b="1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Software Engineer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FF2014-8587-3B41-BFFF-426EEA86BF26}"/>
              </a:ext>
            </a:extLst>
          </p:cNvPr>
          <p:cNvSpPr txBox="1"/>
          <p:nvPr/>
        </p:nvSpPr>
        <p:spPr>
          <a:xfrm>
            <a:off x="7246045" y="4404100"/>
            <a:ext cx="2292615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900" b="1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JoEll</a:t>
            </a:r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Williams</a:t>
            </a: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Hardware Engineer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CA200C-EC72-7D4D-A8AB-2DA6CB079699}"/>
              </a:ext>
            </a:extLst>
          </p:cNvPr>
          <p:cNvSpPr txBox="1"/>
          <p:nvPr/>
        </p:nvSpPr>
        <p:spPr>
          <a:xfrm>
            <a:off x="9589588" y="4404100"/>
            <a:ext cx="1983428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900" b="1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Nataajah</a:t>
            </a:r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Taylor</a:t>
            </a: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Test Engineer</a:t>
            </a:r>
          </a:p>
        </p:txBody>
      </p:sp>
    </p:spTree>
    <p:extLst>
      <p:ext uri="{BB962C8B-B14F-4D97-AF65-F5344CB8AC3E}">
        <p14:creationId xmlns:p14="http://schemas.microsoft.com/office/powerpoint/2010/main" val="71736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02B99C-7851-9347-B711-795A16DFD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CDF69-B83C-EF4D-BC39-A03A4ACD73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80017" y="5611399"/>
            <a:ext cx="1828800" cy="3108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Arial"/>
                <a:cs typeface="Arial"/>
              </a:rPr>
              <a:t>Nataajah</a:t>
            </a:r>
            <a:r>
              <a:rPr lang="en-US">
                <a:latin typeface="Arial"/>
                <a:cs typeface="Arial"/>
              </a:rPr>
              <a:t> Taylor</a:t>
            </a:r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B485B23-AD79-BD42-9213-01D9561304EF}"/>
              </a:ext>
            </a:extLst>
          </p:cNvPr>
          <p:cNvSpPr txBox="1">
            <a:spLocks/>
          </p:cNvSpPr>
          <p:nvPr/>
        </p:nvSpPr>
        <p:spPr>
          <a:xfrm>
            <a:off x="541317" y="374900"/>
            <a:ext cx="10515600" cy="1027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/>
              <a:t>Failure Modes and Effects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B9F85-CC41-EE4B-9393-FEAE5160C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05" y="1902853"/>
            <a:ext cx="5052212" cy="2537137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29087A3-07BE-4840-8B74-2C08DB209687}"/>
              </a:ext>
            </a:extLst>
          </p:cNvPr>
          <p:cNvSpPr txBox="1">
            <a:spLocks/>
          </p:cNvSpPr>
          <p:nvPr/>
        </p:nvSpPr>
        <p:spPr>
          <a:xfrm>
            <a:off x="6469530" y="2113568"/>
            <a:ext cx="5620442" cy="3035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Sensors have high RPNs due to their sensitivity to outside factors.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Servo Motor is also susceptible to failure if the voltage supply is incorrect, as well as outside factors like vibrations.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PLC Software/Programming has to be correct in order for system to run.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6A19D6-93AB-CA40-A03E-77CB1787877A}"/>
              </a:ext>
            </a:extLst>
          </p:cNvPr>
          <p:cNvSpPr/>
          <p:nvPr/>
        </p:nvSpPr>
        <p:spPr>
          <a:xfrm>
            <a:off x="1683626" y="4439990"/>
            <a:ext cx="3178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7: FMEA Summary</a:t>
            </a:r>
          </a:p>
        </p:txBody>
      </p:sp>
    </p:spTree>
    <p:extLst>
      <p:ext uri="{BB962C8B-B14F-4D97-AF65-F5344CB8AC3E}">
        <p14:creationId xmlns:p14="http://schemas.microsoft.com/office/powerpoint/2010/main" val="4192935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and Construction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01677-FC3D-EA44-8F7E-1758AE6DA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David DiMaggio</a:t>
            </a:r>
          </a:p>
        </p:txBody>
      </p:sp>
    </p:spTree>
    <p:extLst>
      <p:ext uri="{BB962C8B-B14F-4D97-AF65-F5344CB8AC3E}">
        <p14:creationId xmlns:p14="http://schemas.microsoft.com/office/powerpoint/2010/main" val="3085539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7D57-914C-4646-BB8D-F6DAB3E3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FBA053C-F80B-9A44-9E46-A038B350EDC9}"/>
              </a:ext>
            </a:extLst>
          </p:cNvPr>
          <p:cNvSpPr txBox="1">
            <a:spLocks/>
          </p:cNvSpPr>
          <p:nvPr/>
        </p:nvSpPr>
        <p:spPr>
          <a:xfrm>
            <a:off x="7720553" y="1157098"/>
            <a:ext cx="4301461" cy="45178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u="sng">
                <a:latin typeface="Arial"/>
                <a:cs typeface="Arial"/>
              </a:rPr>
              <a:t>Consists of a multiple step process: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Step 1: An object is placed on the conveyor belt.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Step 2: Inductive and Photoelectric sensors detect if object is present, as well as size and material.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Step 3: Diverter arm, attached to a motor, moves the object to correct position for sorting based on received sensor information.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20FE99D-47BF-3F4A-8903-9966733418BA}"/>
              </a:ext>
            </a:extLst>
          </p:cNvPr>
          <p:cNvSpPr txBox="1">
            <a:spLocks/>
          </p:cNvSpPr>
          <p:nvPr/>
        </p:nvSpPr>
        <p:spPr>
          <a:xfrm>
            <a:off x="544362" y="405994"/>
            <a:ext cx="10515600" cy="936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Project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80113-C597-D74D-9327-B67E197C3D97}"/>
              </a:ext>
            </a:extLst>
          </p:cNvPr>
          <p:cNvSpPr txBox="1"/>
          <p:nvPr/>
        </p:nvSpPr>
        <p:spPr>
          <a:xfrm>
            <a:off x="2239598" y="5227358"/>
            <a:ext cx="290229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i="1">
                <a:latin typeface="Arial"/>
                <a:cs typeface="Arial"/>
              </a:rPr>
              <a:t>Figure 11: Assembly Line CAD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64F68B-C399-964D-A0C2-DE095C1ACDA7}"/>
              </a:ext>
            </a:extLst>
          </p:cNvPr>
          <p:cNvSpPr txBox="1">
            <a:spLocks/>
          </p:cNvSpPr>
          <p:nvPr/>
        </p:nvSpPr>
        <p:spPr>
          <a:xfrm>
            <a:off x="10673530" y="5607924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David DiMaggio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FAA096-E219-4386-81F9-7B1ABF6A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62" y="1322865"/>
            <a:ext cx="6758849" cy="38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681B86-C1BA-234D-AED3-410D008A6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37F1FB-64D1-4BA4-B621-85F59631231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2" y="1342696"/>
            <a:ext cx="6975835" cy="3923912"/>
          </a:xfr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AF943072-E2D4-9E4A-B777-4B0DEB7FF868}"/>
              </a:ext>
            </a:extLst>
          </p:cNvPr>
          <p:cNvSpPr txBox="1">
            <a:spLocks/>
          </p:cNvSpPr>
          <p:nvPr/>
        </p:nvSpPr>
        <p:spPr>
          <a:xfrm>
            <a:off x="544362" y="405994"/>
            <a:ext cx="10515600" cy="936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Sorting Angles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7F14E0-EE01-A441-AE43-23D7583866B1}"/>
              </a:ext>
            </a:extLst>
          </p:cNvPr>
          <p:cNvSpPr/>
          <p:nvPr/>
        </p:nvSpPr>
        <p:spPr>
          <a:xfrm>
            <a:off x="8112416" y="1625334"/>
            <a:ext cx="3109408" cy="31700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/>
            <a:r>
              <a:rPr lang="en-US" sz="2000" b="1" dirty="0">
                <a:solidFill>
                  <a:srgbClr val="004B77"/>
                </a:solidFill>
                <a:latin typeface="Arial"/>
                <a:cs typeface="Arial"/>
              </a:rPr>
              <a:t>①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 0° - Big and plastic 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000" b="1" dirty="0">
                <a:solidFill>
                  <a:srgbClr val="004B77"/>
                </a:solidFill>
                <a:latin typeface="Arial"/>
                <a:cs typeface="Arial"/>
              </a:rPr>
              <a:t>②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 28° - small and plastic</a:t>
            </a:r>
          </a:p>
          <a:p>
            <a:pPr fontAlgn="base"/>
            <a:r>
              <a:rPr lang="en-US" sz="2000" b="1" dirty="0">
                <a:solidFill>
                  <a:srgbClr val="004B77"/>
                </a:solidFill>
                <a:latin typeface="Arial"/>
                <a:cs typeface="Arial"/>
              </a:rPr>
              <a:t>③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 50°​ - Big and metal </a:t>
            </a:r>
          </a:p>
          <a:p>
            <a:pPr fontAlgn="base"/>
            <a:r>
              <a:rPr lang="en-US" sz="2000" b="1" dirty="0">
                <a:solidFill>
                  <a:srgbClr val="004B77"/>
                </a:solidFill>
                <a:latin typeface="Arial"/>
                <a:cs typeface="Arial"/>
              </a:rPr>
              <a:t>④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 71° - Small and metal</a:t>
            </a:r>
          </a:p>
          <a:p>
            <a:pPr fontAlgn="base"/>
            <a:endParaRPr lang="en-US" sz="20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A “big” object will be greater than or equal to 2 inches.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 “small” object will be less than 2 inches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2ADA2C-CF00-4285-8387-FD68BDF9C24E}"/>
              </a:ext>
            </a:extLst>
          </p:cNvPr>
          <p:cNvSpPr/>
          <p:nvPr/>
        </p:nvSpPr>
        <p:spPr>
          <a:xfrm>
            <a:off x="4758638" y="1909199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4B77"/>
                </a:solidFill>
                <a:latin typeface="Adobe Garamond Pro"/>
              </a:rPr>
              <a:t>①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3D68CB-D25A-468B-A268-21D60A2E0DC5}"/>
              </a:ext>
            </a:extLst>
          </p:cNvPr>
          <p:cNvSpPr/>
          <p:nvPr/>
        </p:nvSpPr>
        <p:spPr>
          <a:xfrm>
            <a:off x="5344986" y="2598317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4B77"/>
                </a:solidFill>
                <a:latin typeface="Adobe Garamond Pro"/>
              </a:rPr>
              <a:t>②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01264-2F8F-4795-A5C7-95EC518AC3E1}"/>
              </a:ext>
            </a:extLst>
          </p:cNvPr>
          <p:cNvSpPr/>
          <p:nvPr/>
        </p:nvSpPr>
        <p:spPr>
          <a:xfrm>
            <a:off x="5215814" y="2947001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4B77"/>
                </a:solidFill>
                <a:latin typeface="Adobe Garamond Pro"/>
              </a:rPr>
              <a:t>③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F06BD8-4F1F-47BE-8A76-083C2FD58671}"/>
              </a:ext>
            </a:extLst>
          </p:cNvPr>
          <p:cNvSpPr/>
          <p:nvPr/>
        </p:nvSpPr>
        <p:spPr>
          <a:xfrm>
            <a:off x="4729783" y="3519221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4B77"/>
                </a:solidFill>
                <a:latin typeface="Adobe Garamond Pro"/>
              </a:rPr>
              <a:t>④</a:t>
            </a:r>
            <a:r>
              <a:rPr lang="en-US">
                <a:solidFill>
                  <a:srgbClr val="000000"/>
                </a:solidFill>
                <a:latin typeface="Adobe Garamond Pro"/>
              </a:rPr>
              <a:t> 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56663-5FFB-4477-B9CD-54D0351DE6AB}"/>
              </a:ext>
            </a:extLst>
          </p:cNvPr>
          <p:cNvSpPr txBox="1"/>
          <p:nvPr/>
        </p:nvSpPr>
        <p:spPr>
          <a:xfrm>
            <a:off x="2581133" y="5327990"/>
            <a:ext cx="290229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i="1">
                <a:latin typeface="Arial"/>
                <a:cs typeface="Arial"/>
              </a:rPr>
              <a:t>Figure 12: Sorting Angles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CFC69F4-67E7-4370-8247-253B2C68B3EC}"/>
              </a:ext>
            </a:extLst>
          </p:cNvPr>
          <p:cNvSpPr txBox="1">
            <a:spLocks/>
          </p:cNvSpPr>
          <p:nvPr/>
        </p:nvSpPr>
        <p:spPr>
          <a:xfrm>
            <a:off x="10673530" y="5607924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David DiMaggio</a:t>
            </a:r>
          </a:p>
        </p:txBody>
      </p:sp>
    </p:spTree>
    <p:extLst>
      <p:ext uri="{BB962C8B-B14F-4D97-AF65-F5344CB8AC3E}">
        <p14:creationId xmlns:p14="http://schemas.microsoft.com/office/powerpoint/2010/main" val="548390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7D57-914C-4646-BB8D-F6DAB3E3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62813-6863-6C4C-AA7A-CFAF87DFFD33}"/>
              </a:ext>
            </a:extLst>
          </p:cNvPr>
          <p:cNvSpPr txBox="1">
            <a:spLocks/>
          </p:cNvSpPr>
          <p:nvPr/>
        </p:nvSpPr>
        <p:spPr>
          <a:xfrm>
            <a:off x="7549330" y="1628924"/>
            <a:ext cx="4038600" cy="3950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Sensors, servo motor, and diverter arm are assembled.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Wiring of different components to the PLC is currently in progress.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Testing of each component with the PLC is currently in progress.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477A674-AF51-0944-90AB-1D604050DFE3}"/>
              </a:ext>
            </a:extLst>
          </p:cNvPr>
          <p:cNvSpPr txBox="1">
            <a:spLocks/>
          </p:cNvSpPr>
          <p:nvPr/>
        </p:nvSpPr>
        <p:spPr>
          <a:xfrm>
            <a:off x="544362" y="405994"/>
            <a:ext cx="10515600" cy="936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Manufacturing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F4A42-862B-224B-87C9-0DD92F630742}"/>
              </a:ext>
            </a:extLst>
          </p:cNvPr>
          <p:cNvSpPr txBox="1"/>
          <p:nvPr/>
        </p:nvSpPr>
        <p:spPr>
          <a:xfrm>
            <a:off x="2412646" y="5157033"/>
            <a:ext cx="290229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i="1">
                <a:latin typeface="Arial"/>
                <a:cs typeface="Arial"/>
              </a:rPr>
              <a:t>Figure 13: Current System Set-Up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E0B8F6-F377-4FD7-A568-DCF334C5A0C4}"/>
              </a:ext>
            </a:extLst>
          </p:cNvPr>
          <p:cNvSpPr txBox="1">
            <a:spLocks/>
          </p:cNvSpPr>
          <p:nvPr/>
        </p:nvSpPr>
        <p:spPr>
          <a:xfrm>
            <a:off x="10673530" y="5607924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David DiMaggio</a:t>
            </a:r>
          </a:p>
        </p:txBody>
      </p:sp>
      <p:pic>
        <p:nvPicPr>
          <p:cNvPr id="9" name="Picture 8" descr="cid:1150fcc1-c3c1-48c4-a84f-ddfd69f8b320@namprd05.prod.outlook.com">
            <a:extLst>
              <a:ext uri="{FF2B5EF4-FFF2-40B4-BE49-F238E27FC236}">
                <a16:creationId xmlns:a16="http://schemas.microsoft.com/office/drawing/2014/main" id="{D9E6399A-5513-45C3-86AA-A06A57AB3F0C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4" b="4648"/>
          <a:stretch>
            <a:fillRect/>
          </a:stretch>
        </p:blipFill>
        <p:spPr bwMode="auto">
          <a:xfrm rot="10800000">
            <a:off x="544362" y="1393190"/>
            <a:ext cx="6486602" cy="3704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109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F11D3-6079-164D-A219-9E6A4B257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32833-850E-F349-9EFD-4322D99D93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853394" y="5630253"/>
            <a:ext cx="1828800" cy="3108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Arial"/>
                <a:cs typeface="Arial"/>
              </a:rPr>
              <a:t>JoEll</a:t>
            </a:r>
            <a:r>
              <a:rPr lang="en-US">
                <a:latin typeface="Arial"/>
                <a:cs typeface="Arial"/>
              </a:rPr>
              <a:t> Williams</a:t>
            </a:r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CA346A1-D6EC-D548-84BB-8A301EF6441D}"/>
              </a:ext>
            </a:extLst>
          </p:cNvPr>
          <p:cNvSpPr txBox="1">
            <a:spLocks/>
          </p:cNvSpPr>
          <p:nvPr/>
        </p:nvSpPr>
        <p:spPr>
          <a:xfrm>
            <a:off x="544362" y="405994"/>
            <a:ext cx="10515600" cy="936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Wiring Diagram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76092-1A4E-B34A-A2BF-AD21BD5D7ABC}"/>
              </a:ext>
            </a:extLst>
          </p:cNvPr>
          <p:cNvSpPr txBox="1"/>
          <p:nvPr/>
        </p:nvSpPr>
        <p:spPr>
          <a:xfrm>
            <a:off x="2110591" y="5105378"/>
            <a:ext cx="290229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i="1">
                <a:latin typeface="Arial"/>
                <a:cs typeface="Arial"/>
              </a:rPr>
              <a:t>Figure 14: Wiring of Inputs/Outputs for PLC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3D455-9E66-4F89-AB59-D0C726C9184C}"/>
              </a:ext>
            </a:extLst>
          </p:cNvPr>
          <p:cNvSpPr txBox="1"/>
          <p:nvPr/>
        </p:nvSpPr>
        <p:spPr>
          <a:xfrm>
            <a:off x="6663475" y="1492005"/>
            <a:ext cx="4786077" cy="3508653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AutoNum type="arabicPeriod"/>
            </a:pPr>
            <a:r>
              <a:rPr lang="en-GB" sz="1700" b="1">
                <a:latin typeface="Arial"/>
                <a:cs typeface="Arial"/>
              </a:rPr>
              <a:t>DC Power Supply</a:t>
            </a:r>
            <a:r>
              <a:rPr lang="en-US" sz="1700">
                <a:latin typeface="Arial"/>
                <a:cs typeface="Arial"/>
              </a:rPr>
              <a:t> </a:t>
            </a:r>
          </a:p>
          <a:p>
            <a:pPr algn="just"/>
            <a:r>
              <a:rPr lang="en-GB" sz="1700" b="1">
                <a:ln>
                  <a:solidFill>
                    <a:schemeClr val="tx1"/>
                  </a:solidFill>
                </a:ln>
                <a:solidFill>
                  <a:srgbClr val="833C0B"/>
                </a:solidFill>
                <a:latin typeface="Arial"/>
                <a:cs typeface="Arial"/>
              </a:rPr>
              <a:t>Brown</a:t>
            </a:r>
            <a:r>
              <a:rPr lang="en-GB" sz="1700">
                <a:latin typeface="Arial"/>
                <a:cs typeface="Arial"/>
              </a:rPr>
              <a:t> – Connection to +24 V terminal </a:t>
            </a:r>
            <a:r>
              <a:rPr lang="en-US" sz="1700">
                <a:latin typeface="Arial"/>
                <a:cs typeface="Arial"/>
              </a:rPr>
              <a:t> </a:t>
            </a:r>
          </a:p>
          <a:p>
            <a:pPr algn="just"/>
            <a:r>
              <a:rPr lang="en-GB" sz="1700" b="1">
                <a:latin typeface="Arial"/>
                <a:cs typeface="Arial"/>
              </a:rPr>
              <a:t>Black</a:t>
            </a:r>
            <a:r>
              <a:rPr lang="en-GB" sz="1700">
                <a:latin typeface="Arial"/>
                <a:cs typeface="Arial"/>
              </a:rPr>
              <a:t> – Connection to –24 V terminal</a:t>
            </a:r>
            <a:r>
              <a:rPr lang="en-US" sz="1700">
                <a:latin typeface="Arial"/>
                <a:cs typeface="Arial"/>
              </a:rPr>
              <a:t> </a:t>
            </a:r>
          </a:p>
          <a:p>
            <a:pPr algn="just"/>
            <a:r>
              <a:rPr lang="en-GB" sz="1700" b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/>
                <a:cs typeface="Arial"/>
              </a:rPr>
              <a:t>Blue</a:t>
            </a:r>
            <a:r>
              <a:rPr lang="en-GB" sz="1700">
                <a:latin typeface="Arial"/>
                <a:cs typeface="Arial"/>
              </a:rPr>
              <a:t> – Grounded to 0 V</a:t>
            </a:r>
            <a:r>
              <a:rPr lang="en-US" sz="1700">
                <a:latin typeface="Arial"/>
                <a:cs typeface="Arial"/>
              </a:rPr>
              <a:t> </a:t>
            </a:r>
          </a:p>
          <a:p>
            <a:pPr algn="just"/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AutoNum type="arabicPeriod" startAt="2"/>
            </a:pPr>
            <a:r>
              <a:rPr lang="en-GB" sz="1700" b="1">
                <a:latin typeface="Arial"/>
                <a:cs typeface="Arial"/>
              </a:rPr>
              <a:t>Inputs</a:t>
            </a:r>
            <a:r>
              <a:rPr lang="en-US" sz="1700">
                <a:latin typeface="Arial"/>
                <a:cs typeface="Arial"/>
              </a:rPr>
              <a:t> </a:t>
            </a:r>
          </a:p>
          <a:p>
            <a:pPr algn="just"/>
            <a:r>
              <a:rPr lang="en-GB" sz="1700" b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"/>
                <a:cs typeface="Arial"/>
              </a:rPr>
              <a:t>Orange</a:t>
            </a:r>
            <a:r>
              <a:rPr lang="en-GB" sz="1700">
                <a:latin typeface="Arial"/>
                <a:cs typeface="Arial"/>
              </a:rPr>
              <a:t> - Inductive sensor port</a:t>
            </a:r>
            <a:r>
              <a:rPr lang="en-US" sz="1700">
                <a:latin typeface="Arial"/>
                <a:cs typeface="Arial"/>
              </a:rPr>
              <a:t> </a:t>
            </a:r>
          </a:p>
          <a:p>
            <a:pPr algn="just"/>
            <a:r>
              <a:rPr lang="en-GB" sz="1700" b="1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FF00"/>
                </a:solidFill>
                <a:latin typeface="Arial"/>
                <a:cs typeface="Arial"/>
              </a:rPr>
              <a:t>Yellow</a:t>
            </a:r>
            <a:r>
              <a:rPr lang="en-GB" sz="1700" b="1">
                <a:latin typeface="Arial"/>
                <a:cs typeface="Arial"/>
              </a:rPr>
              <a:t> </a:t>
            </a:r>
            <a:r>
              <a:rPr lang="en-GB" sz="1700">
                <a:latin typeface="Arial"/>
                <a:cs typeface="Arial"/>
              </a:rPr>
              <a:t>- Photoelectric Switch </a:t>
            </a:r>
            <a:r>
              <a:rPr lang="en-US" sz="1700">
                <a:latin typeface="Arial"/>
                <a:cs typeface="Arial"/>
              </a:rPr>
              <a:t> </a:t>
            </a:r>
          </a:p>
          <a:p>
            <a:pPr algn="just"/>
            <a:r>
              <a:rPr lang="en-US" sz="1700" b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/>
                <a:cs typeface="Arial"/>
              </a:rPr>
              <a:t>Purple</a:t>
            </a:r>
            <a:r>
              <a:rPr lang="en-US" sz="1700">
                <a:latin typeface="Arial"/>
                <a:cs typeface="Arial"/>
              </a:rPr>
              <a:t> – Capacitive Sensor</a:t>
            </a: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700">
              <a:latin typeface="Arial"/>
              <a:cs typeface="Arial"/>
            </a:endParaRPr>
          </a:p>
          <a:p>
            <a:pPr algn="just">
              <a:buAutoNum type="arabicPeriod" startAt="3"/>
            </a:pPr>
            <a:r>
              <a:rPr lang="en-GB" sz="1700" b="1">
                <a:latin typeface="Arial"/>
                <a:cs typeface="Arial"/>
              </a:rPr>
              <a:t>Output(s)</a:t>
            </a:r>
            <a:r>
              <a:rPr lang="en-US" sz="1700">
                <a:latin typeface="Arial"/>
                <a:cs typeface="Arial"/>
              </a:rPr>
              <a:t> </a:t>
            </a:r>
          </a:p>
          <a:p>
            <a:pPr algn="just"/>
            <a:r>
              <a:rPr lang="en-GB" sz="17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lang="en-GB" sz="1700">
                <a:latin typeface="Arial"/>
                <a:cs typeface="Arial"/>
              </a:rPr>
              <a:t> – Servo Motor port</a:t>
            </a:r>
            <a:r>
              <a:rPr lang="en-US" sz="1700">
                <a:latin typeface="Arial"/>
                <a:cs typeface="Arial"/>
              </a:rPr>
              <a:t> </a:t>
            </a:r>
          </a:p>
          <a:p>
            <a:endParaRPr lang="en-US">
              <a:latin typeface="Segoe UI"/>
              <a:cs typeface="Segoe UI"/>
            </a:endParaRPr>
          </a:p>
        </p:txBody>
      </p:sp>
      <p:pic>
        <p:nvPicPr>
          <p:cNvPr id="8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F073DCF-F03F-4F2E-BA8C-079B6D52A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86" y="1318363"/>
            <a:ext cx="4341541" cy="368229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3C43DF8-6A70-4A52-8B01-5130542A410C}"/>
              </a:ext>
            </a:extLst>
          </p:cNvPr>
          <p:cNvSpPr/>
          <p:nvPr/>
        </p:nvSpPr>
        <p:spPr>
          <a:xfrm>
            <a:off x="2541239" y="4687848"/>
            <a:ext cx="140011" cy="1276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513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8B069F-21F2-D249-8C45-71923DD0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0646E4F-CB8C-8B41-A510-98CAA6117919}"/>
              </a:ext>
            </a:extLst>
          </p:cNvPr>
          <p:cNvSpPr txBox="1">
            <a:spLocks/>
          </p:cNvSpPr>
          <p:nvPr/>
        </p:nvSpPr>
        <p:spPr>
          <a:xfrm>
            <a:off x="544362" y="405994"/>
            <a:ext cx="10515600" cy="936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Programming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7C71F18-47FA-2245-A9AE-E71FA9E4AD6E}"/>
              </a:ext>
            </a:extLst>
          </p:cNvPr>
          <p:cNvSpPr txBox="1">
            <a:spLocks/>
          </p:cNvSpPr>
          <p:nvPr/>
        </p:nvSpPr>
        <p:spPr>
          <a:xfrm>
            <a:off x="7783010" y="1453948"/>
            <a:ext cx="4038600" cy="3950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RUNG 000: The inductive sensor adjusts the stepper motor position</a:t>
            </a: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RUNG 001: The Master coil is a variable that use the output as an input</a:t>
            </a: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Each RUNG consists of functions and inputs that use the Logic AND to produce an output.</a:t>
            </a: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The Servo Motor is the only hardwired output.</a:t>
            </a:r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FA0BFF-569F-4A88-BD76-B52D56E7A7BD}"/>
              </a:ext>
            </a:extLst>
          </p:cNvPr>
          <p:cNvSpPr txBox="1">
            <a:spLocks/>
          </p:cNvSpPr>
          <p:nvPr/>
        </p:nvSpPr>
        <p:spPr>
          <a:xfrm>
            <a:off x="10858522" y="5639627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JoEll</a:t>
            </a:r>
            <a:r>
              <a:rPr lang="en-US"/>
              <a:t> Williams</a:t>
            </a:r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0CC23682-A036-3840-A2BA-069801DCBC7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-311" r="75960" b="310"/>
          <a:stretch/>
        </p:blipFill>
        <p:spPr>
          <a:xfrm>
            <a:off x="915119" y="1223781"/>
            <a:ext cx="3174024" cy="4189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2B15F8-3769-764A-B026-EFEADC4BBBAB}"/>
              </a:ext>
            </a:extLst>
          </p:cNvPr>
          <p:cNvSpPr txBox="1"/>
          <p:nvPr/>
        </p:nvSpPr>
        <p:spPr>
          <a:xfrm>
            <a:off x="2502795" y="5482996"/>
            <a:ext cx="290229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i="1">
                <a:latin typeface="Arial"/>
                <a:cs typeface="Arial"/>
              </a:rPr>
              <a:t>Figure 15: PLC Programming</a:t>
            </a:r>
          </a:p>
        </p:txBody>
      </p:sp>
      <p:pic>
        <p:nvPicPr>
          <p:cNvPr id="8" name="Picture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3B7015E-003F-4822-90F0-90BC394F6C5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5" t="-621" b="-359"/>
          <a:stretch/>
        </p:blipFill>
        <p:spPr>
          <a:xfrm>
            <a:off x="4090118" y="1213195"/>
            <a:ext cx="2655777" cy="421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62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8B069F-21F2-D249-8C45-71923DD0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0646E4F-CB8C-8B41-A510-98CAA6117919}"/>
              </a:ext>
            </a:extLst>
          </p:cNvPr>
          <p:cNvSpPr txBox="1">
            <a:spLocks/>
          </p:cNvSpPr>
          <p:nvPr/>
        </p:nvSpPr>
        <p:spPr>
          <a:xfrm>
            <a:off x="544362" y="405994"/>
            <a:ext cx="10515600" cy="936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Lessons Learned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7C71F18-47FA-2245-A9AE-E71FA9E4AD6E}"/>
              </a:ext>
            </a:extLst>
          </p:cNvPr>
          <p:cNvSpPr txBox="1">
            <a:spLocks/>
          </p:cNvSpPr>
          <p:nvPr/>
        </p:nvSpPr>
        <p:spPr>
          <a:xfrm>
            <a:off x="7783010" y="1453948"/>
            <a:ext cx="4038600" cy="3950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C0541-F729-4DD7-98B7-9B1DA6B5038E}"/>
              </a:ext>
            </a:extLst>
          </p:cNvPr>
          <p:cNvSpPr txBox="1"/>
          <p:nvPr/>
        </p:nvSpPr>
        <p:spPr>
          <a:xfrm>
            <a:off x="544362" y="1696825"/>
            <a:ext cx="10660258" cy="28315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AutoNum type="arabicPeriod"/>
            </a:pPr>
            <a:r>
              <a:rPr lang="en-US" sz="2000">
                <a:latin typeface="Arial"/>
                <a:cs typeface="Arial"/>
              </a:rPr>
              <a:t>3D printed parts will never be perfect the first iteration.</a:t>
            </a:r>
          </a:p>
          <a:p>
            <a:pPr marL="457200" indent="-457200">
              <a:buAutoNum type="arabicPeriod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/>
                <a:cs typeface="Arial"/>
              </a:rPr>
              <a:t>PLC Programming is more straight forward than websites make it out to be.</a:t>
            </a:r>
          </a:p>
          <a:p>
            <a:pPr marL="457200" indent="-457200">
              <a:buAutoNum type="arabicPeriod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/>
                <a:cs typeface="Arial"/>
              </a:rPr>
              <a:t>Bureaucracy plays a major factor in project development.</a:t>
            </a:r>
          </a:p>
          <a:p>
            <a:pPr marL="457200" indent="-457200">
              <a:buAutoNum type="arabicPeriod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3BAB55-840F-4582-9699-44841C487C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801966" y="5639627"/>
            <a:ext cx="1828800" cy="310896"/>
          </a:xfrm>
        </p:spPr>
        <p:txBody>
          <a:bodyPr/>
          <a:lstStyle/>
          <a:p>
            <a:r>
              <a:rPr lang="en-US" err="1"/>
              <a:t>JoEll</a:t>
            </a:r>
            <a:r>
              <a:rPr lang="en-US"/>
              <a:t> Williams</a:t>
            </a:r>
          </a:p>
        </p:txBody>
      </p:sp>
    </p:spTree>
    <p:extLst>
      <p:ext uri="{BB962C8B-B14F-4D97-AF65-F5344CB8AC3E}">
        <p14:creationId xmlns:p14="http://schemas.microsoft.com/office/powerpoint/2010/main" val="1970014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7CEF7E-45DE-4547-94CC-94F7395A9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31C00D-017B-6844-BD55-1853B2D992C5}"/>
              </a:ext>
            </a:extLst>
          </p:cNvPr>
          <p:cNvSpPr txBox="1">
            <a:spLocks/>
          </p:cNvSpPr>
          <p:nvPr/>
        </p:nvSpPr>
        <p:spPr>
          <a:xfrm>
            <a:off x="544362" y="217026"/>
            <a:ext cx="10515600" cy="936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/>
              <a:t>Future Work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5B6DA8-FFAB-4321-ABE4-32A408BFF9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791444" y="5634102"/>
            <a:ext cx="1828800" cy="310896"/>
          </a:xfrm>
        </p:spPr>
        <p:txBody>
          <a:bodyPr/>
          <a:lstStyle/>
          <a:p>
            <a:r>
              <a:rPr lang="en-US" err="1"/>
              <a:t>JoEll</a:t>
            </a:r>
            <a:r>
              <a:rPr lang="en-US"/>
              <a:t> Williams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FA480-EE61-6C4F-804B-FC1BF10ED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39" y="842163"/>
            <a:ext cx="10477498" cy="507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71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E105-55B5-4CB2-AFB1-9E90C2B5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16B3E-A78D-4F3F-904F-E5E054621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890EF-6C64-E143-B422-A031A148D60E}"/>
              </a:ext>
            </a:extLst>
          </p:cNvPr>
          <p:cNvSpPr/>
          <p:nvPr/>
        </p:nvSpPr>
        <p:spPr>
          <a:xfrm>
            <a:off x="838200" y="1499705"/>
            <a:ext cx="1067185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 CEIA , THS, Metal Detector, 2011, Serial number 20800450034, aperture 550 x 75mm, belt 2750 x 500mm .This items will	 be. (n.d.). Retrieved from https://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www.go-dove.com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/auction/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view?id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=13216983</a:t>
            </a:r>
          </a:p>
          <a:p>
            <a:pPr>
              <a:buFont typeface="+mj-lt"/>
              <a:buAutoNum type="arabicPeriod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“48mm Retroreflective Cylindrical Photoelectric Sensor; Max. Sensing Distance: 3.0m.” </a:t>
            </a:r>
            <a:r>
              <a:rPr lang="en-US" sz="1500" i="1">
                <a:latin typeface="Arial" panose="020B0604020202020204" pitchFamily="34" charset="0"/>
                <a:cs typeface="Arial" panose="020B0604020202020204" pitchFamily="34" charset="0"/>
              </a:rPr>
              <a:t>Grainger - For the Ones Who Get 	It Done.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www.grainger.com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/product/TELEMECANIQUE-SENSORS-48mm-Retroreflective-Cylindrical-	32J327?searchBar=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true&amp;searchQuery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=32J327.</a:t>
            </a:r>
          </a:p>
          <a:p>
            <a:pPr>
              <a:buFont typeface="+mj-lt"/>
              <a:buAutoNum type="arabicPeriod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“Detection Based on ‘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Light‘What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 Is a Photoelectric Sensor?” </a:t>
            </a:r>
            <a:r>
              <a:rPr lang="en-US" sz="1500" i="1">
                <a:latin typeface="Arial" panose="020B0604020202020204" pitchFamily="34" charset="0"/>
                <a:cs typeface="Arial" panose="020B0604020202020204" pitchFamily="34" charset="0"/>
              </a:rPr>
              <a:t>Main Types of Microscopes: Types &amp; </a:t>
            </a:r>
            <a:r>
              <a:rPr lang="en-US" sz="1500" i="1" err="1">
                <a:latin typeface="Arial" panose="020B0604020202020204" pitchFamily="34" charset="0"/>
                <a:cs typeface="Arial" panose="020B0604020202020204" pitchFamily="34" charset="0"/>
              </a:rPr>
              <a:t>Principle｜KEYENCE</a:t>
            </a:r>
            <a:r>
              <a:rPr lang="en-US" sz="1500" i="1">
                <a:latin typeface="Arial" panose="020B0604020202020204" pitchFamily="34" charset="0"/>
                <a:cs typeface="Arial" panose="020B0604020202020204" pitchFamily="34" charset="0"/>
              </a:rPr>
              <a:t> 	Biological 	Fluorescence Microscopes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www.keyence.com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/products/sensor/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sensorbasics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/photoelectric/info/.</a:t>
            </a:r>
          </a:p>
          <a:p>
            <a:pPr>
              <a:buFont typeface="+mj-lt"/>
              <a:buAutoNum type="arabicPeriod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“100 Hz Capacitive Cylindrical Proximity Sensor with Max. Detecting Distance 8.0mm.” </a:t>
            </a:r>
            <a:r>
              <a:rPr lang="en-US" sz="1500" i="1">
                <a:latin typeface="Arial" panose="020B0604020202020204" pitchFamily="34" charset="0"/>
                <a:cs typeface="Arial" panose="020B0604020202020204" pitchFamily="34" charset="0"/>
              </a:rPr>
              <a:t>Grainger - For the Ones Who Get 	It Done.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www.grainger.com/product/OMRON-100-Hz-Capacitive-Cylindrical-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	2AKD8?searchBar=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true&amp;searchQuery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=2AKD8.</a:t>
            </a:r>
          </a:p>
          <a:p>
            <a:pPr>
              <a:buFont typeface="+mj-lt"/>
              <a:buAutoNum type="arabicPeriod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“1200 Hz Inductive Cylindrical Proximity Sensor with Max. Detecting Distance 8.0mm.” </a:t>
            </a:r>
            <a:r>
              <a:rPr lang="en-US" sz="1500" i="1">
                <a:latin typeface="Arial" panose="020B0604020202020204" pitchFamily="34" charset="0"/>
                <a:cs typeface="Arial" panose="020B0604020202020204" pitchFamily="34" charset="0"/>
              </a:rPr>
              <a:t>Grainger - For the Ones Who Get It 	Done.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www.grainger.com/product/EATON-1200-Hz-Inductive-Cylindrical-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	40HT96?searchBar=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true&amp;searchQuery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=40HT96.</a:t>
            </a:r>
          </a:p>
        </p:txBody>
      </p:sp>
    </p:spTree>
    <p:extLst>
      <p:ext uri="{BB962C8B-B14F-4D97-AF65-F5344CB8AC3E}">
        <p14:creationId xmlns:p14="http://schemas.microsoft.com/office/powerpoint/2010/main" val="156671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382E-ADA7-442D-BB8A-1D3D00B0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188650"/>
            <a:ext cx="10515600" cy="1325563"/>
          </a:xfrm>
        </p:spPr>
        <p:txBody>
          <a:bodyPr/>
          <a:lstStyle/>
          <a:p>
            <a:r>
              <a:rPr lang="en-US"/>
              <a:t>Sponsor and Advisor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91601-FC12-4929-A276-FFB7E464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36630-A30B-4E2A-9736-EC71702DD595}"/>
              </a:ext>
            </a:extLst>
          </p:cNvPr>
          <p:cNvSpPr txBox="1"/>
          <p:nvPr/>
        </p:nvSpPr>
        <p:spPr>
          <a:xfrm>
            <a:off x="1965107" y="4009297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TCC Representative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Bobette Stubblefield</a:t>
            </a:r>
          </a:p>
        </p:txBody>
      </p:sp>
      <p:pic>
        <p:nvPicPr>
          <p:cNvPr id="1028" name="Picture 4" descr="http://graph.facebook.com/1494424458/picture?type=large">
            <a:extLst>
              <a:ext uri="{FF2B5EF4-FFF2-40B4-BE49-F238E27FC236}">
                <a16:creationId xmlns:a16="http://schemas.microsoft.com/office/drawing/2014/main" id="{6E224CCC-CFDE-4358-BEA0-DF832D69C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2"/>
          <a:stretch/>
        </p:blipFill>
        <p:spPr bwMode="auto">
          <a:xfrm>
            <a:off x="2006268" y="1879973"/>
            <a:ext cx="2295251" cy="19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licdn.com/dms/image/C4E03AQF_CXG6e6Dn7g/profile-displayphoto-shrink_800_800/0?e=1555545600&amp;v=beta&amp;t=awiqoUW4CI9_4kkl-wNf5T03huRar-r9HhbbLWez3HI">
            <a:extLst>
              <a:ext uri="{FF2B5EF4-FFF2-40B4-BE49-F238E27FC236}">
                <a16:creationId xmlns:a16="http://schemas.microsoft.com/office/drawing/2014/main" id="{DDA427F6-0665-4FEA-B2DC-B1D485FD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41" y="1879973"/>
            <a:ext cx="1956880" cy="19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67809A-7BE7-4C5C-BFD7-31278B7417E8}"/>
              </a:ext>
            </a:extLst>
          </p:cNvPr>
          <p:cNvSpPr txBox="1"/>
          <p:nvPr/>
        </p:nvSpPr>
        <p:spPr>
          <a:xfrm>
            <a:off x="5130094" y="4009297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TCC Representative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Dylan Sutton</a:t>
            </a:r>
          </a:p>
        </p:txBody>
      </p:sp>
      <p:pic>
        <p:nvPicPr>
          <p:cNvPr id="1032" name="Picture 8" descr="Image result for fsu dorr campbell">
            <a:extLst>
              <a:ext uri="{FF2B5EF4-FFF2-40B4-BE49-F238E27FC236}">
                <a16:creationId xmlns:a16="http://schemas.microsoft.com/office/drawing/2014/main" id="{EEDB5E4B-6F4B-423D-B9CC-B64E766C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95" y="1879973"/>
            <a:ext cx="1459748" cy="19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3843B5-901C-44C4-97D0-67A767168FA1}"/>
              </a:ext>
            </a:extLst>
          </p:cNvPr>
          <p:cNvSpPr txBox="1"/>
          <p:nvPr/>
        </p:nvSpPr>
        <p:spPr>
          <a:xfrm>
            <a:off x="8468174" y="4009297"/>
            <a:ext cx="203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Team Advisor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Dr. Dorr Campbell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599E757-4AE4-49CA-9DE6-51FB55729831}"/>
              </a:ext>
            </a:extLst>
          </p:cNvPr>
          <p:cNvSpPr txBox="1">
            <a:spLocks/>
          </p:cNvSpPr>
          <p:nvPr/>
        </p:nvSpPr>
        <p:spPr>
          <a:xfrm>
            <a:off x="10658616" y="5618678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Cheyenne Laurel</a:t>
            </a:r>
          </a:p>
        </p:txBody>
      </p:sp>
    </p:spTree>
    <p:extLst>
      <p:ext uri="{BB962C8B-B14F-4D97-AF65-F5344CB8AC3E}">
        <p14:creationId xmlns:p14="http://schemas.microsoft.com/office/powerpoint/2010/main" val="1294143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BEDBD4-2645-455F-8B79-B6808147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5971"/>
            <a:ext cx="10515600" cy="1325563"/>
          </a:xfrm>
        </p:spPr>
        <p:txBody>
          <a:bodyPr/>
          <a:lstStyle/>
          <a:p>
            <a:pPr algn="ctr"/>
            <a:r>
              <a:rPr lang="en-US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A8EC0-251F-4940-8511-7C5BC77D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4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A2903D-AAB6-42C0-AC35-1C387C73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7E5-EE02-4F08-A256-D355695AE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96CCB-4FD9-45A4-8C9A-108729B69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4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943D-DD55-4E03-BD59-EA3357AF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FMEA 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3B9E-48FD-488C-9459-53AA98169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F4ED5-4FF3-42F2-B9CB-C14DAF75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5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7A1062-03CB-4809-A7A5-C1B79AAB9E1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B1510-B5BC-3547-AF22-AB1983A9D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-1" b="42635"/>
          <a:stretch/>
        </p:blipFill>
        <p:spPr>
          <a:xfrm>
            <a:off x="473278" y="821780"/>
            <a:ext cx="5394122" cy="442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56FF71-AD3A-6041-8CD8-6725BCA61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57060" b="-1"/>
          <a:stretch/>
        </p:blipFill>
        <p:spPr>
          <a:xfrm>
            <a:off x="6480008" y="1348032"/>
            <a:ext cx="5238714" cy="32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27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6844AA-3A36-46C4-8CA3-834EFE73B8F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66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943D-DD55-4E03-BD59-EA3357AF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Selection 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3B9E-48FD-488C-9459-53AA98169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F4ED5-4FF3-42F2-B9CB-C14DAF75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07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6CB4-F532-4DD2-8780-DB8EE674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7827"/>
            <a:ext cx="10338122" cy="837652"/>
          </a:xfrm>
        </p:spPr>
        <p:txBody>
          <a:bodyPr>
            <a:normAutofit fontScale="90000"/>
          </a:bodyPr>
          <a:lstStyle/>
          <a:p>
            <a:r>
              <a:rPr lang="en-US"/>
              <a:t>Morphological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FB9A8-262A-4AFE-8F98-1640A837D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10" descr="A picture of concepts generated per function.">
            <a:extLst>
              <a:ext uri="{FF2B5EF4-FFF2-40B4-BE49-F238E27FC236}">
                <a16:creationId xmlns:a16="http://schemas.microsoft.com/office/drawing/2014/main" id="{1CB36CA4-6226-4781-8CC5-9B9780A241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90" r="181" b="22639"/>
          <a:stretch/>
        </p:blipFill>
        <p:spPr>
          <a:xfrm>
            <a:off x="443695" y="1125479"/>
            <a:ext cx="9510533" cy="480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17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B05438D-8D6B-429C-98AA-A6E22D7A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1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63E55-FB57-4FA5-B247-30338C974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9659" y="1850349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Photoelectric sensor </a:t>
            </a:r>
          </a:p>
          <a:p>
            <a:r>
              <a:rPr lang="en-US">
                <a:latin typeface="Arial"/>
                <a:cs typeface="Arial"/>
              </a:rPr>
              <a:t>3 Diverter Arms </a:t>
            </a:r>
          </a:p>
          <a:p>
            <a:r>
              <a:rPr lang="en-US">
                <a:latin typeface="Arial"/>
                <a:cs typeface="Arial"/>
              </a:rPr>
              <a:t>3 Stepper Motors </a:t>
            </a:r>
          </a:p>
          <a:p>
            <a:r>
              <a:rPr lang="en-US">
                <a:latin typeface="Arial"/>
                <a:cs typeface="Arial"/>
              </a:rPr>
              <a:t>2 Capacitive sensors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First diverter arm guides object to second conveyor belt based on size.</a:t>
            </a:r>
            <a:endParaRPr lang="en-US"/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6C1121-3039-4C19-91C0-B865A35E3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F780F44-D1FA-9B45-A2FE-075763BD6D0C}"/>
              </a:ext>
            </a:extLst>
          </p:cNvPr>
          <p:cNvSpPr txBox="1">
            <a:spLocks/>
          </p:cNvSpPr>
          <p:nvPr/>
        </p:nvSpPr>
        <p:spPr>
          <a:xfrm>
            <a:off x="10791444" y="5634203"/>
            <a:ext cx="1828800" cy="310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err="1"/>
              <a:t>Bolu</a:t>
            </a:r>
            <a:r>
              <a:rPr lang="en-US" sz="1400"/>
              <a:t> </a:t>
            </a:r>
            <a:r>
              <a:rPr lang="en-US" sz="1400" err="1"/>
              <a:t>Olabiran</a:t>
            </a:r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E5FA0-0878-2449-8814-3FA4327EF1BE}"/>
              </a:ext>
            </a:extLst>
          </p:cNvPr>
          <p:cNvSpPr/>
          <p:nvPr/>
        </p:nvSpPr>
        <p:spPr>
          <a:xfrm>
            <a:off x="1723620" y="4442814"/>
            <a:ext cx="3178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4: Concept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9376A8-24E1-40C6-A7DA-69186F2D23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0198" y="1690688"/>
            <a:ext cx="5679602" cy="347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45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1402E4-63C2-4848-AB57-4AC0B09A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4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B82AA-4437-4BE7-8DF7-83A93BAC6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6288" y="1690688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1 Photoelectric Sensor </a:t>
            </a:r>
          </a:p>
          <a:p>
            <a:r>
              <a:rPr lang="en-US">
                <a:latin typeface="Arial"/>
                <a:cs typeface="Arial"/>
              </a:rPr>
              <a:t>2 Solenoids </a:t>
            </a:r>
          </a:p>
          <a:p>
            <a:r>
              <a:rPr lang="en-US">
                <a:latin typeface="Arial"/>
                <a:cs typeface="Arial"/>
              </a:rPr>
              <a:t>2 Conveyor Belts </a:t>
            </a:r>
          </a:p>
          <a:p>
            <a:r>
              <a:rPr lang="en-US">
                <a:latin typeface="Arial"/>
                <a:cs typeface="Arial"/>
              </a:rPr>
              <a:t>Diverter Arm </a:t>
            </a:r>
          </a:p>
          <a:p>
            <a:r>
              <a:rPr lang="en-US">
                <a:latin typeface="Arial"/>
                <a:cs typeface="Arial"/>
              </a:rPr>
              <a:t>Track to guide objects near sensors.</a:t>
            </a:r>
          </a:p>
          <a:p>
            <a:pPr lvl="1"/>
            <a:r>
              <a:rPr lang="en-US">
                <a:latin typeface="Arial"/>
                <a:cs typeface="Arial"/>
              </a:rPr>
              <a:t>Solenoids are the physical movers.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863F7-2645-4ACB-BA93-E73087434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87815BA-159F-8447-8940-E8F7946C1A13}"/>
              </a:ext>
            </a:extLst>
          </p:cNvPr>
          <p:cNvSpPr txBox="1">
            <a:spLocks/>
          </p:cNvSpPr>
          <p:nvPr/>
        </p:nvSpPr>
        <p:spPr>
          <a:xfrm>
            <a:off x="10791444" y="5634203"/>
            <a:ext cx="1828800" cy="310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err="1"/>
              <a:t>Bolu</a:t>
            </a:r>
            <a:r>
              <a:rPr lang="en-US" sz="1400"/>
              <a:t> </a:t>
            </a:r>
            <a:r>
              <a:rPr lang="en-US" sz="1400" err="1"/>
              <a:t>Olabiran</a:t>
            </a:r>
            <a:endParaRPr lang="en-US" sz="140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DCFFAD6-BCEE-3F41-8AB4-1F055867E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9" y="1562625"/>
            <a:ext cx="5262631" cy="3732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BAEF69-9367-B148-9A99-F60EC94ED92F}"/>
              </a:ext>
            </a:extLst>
          </p:cNvPr>
          <p:cNvSpPr/>
          <p:nvPr/>
        </p:nvSpPr>
        <p:spPr>
          <a:xfrm>
            <a:off x="1670716" y="4987598"/>
            <a:ext cx="3178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6: Concept 4</a:t>
            </a:r>
          </a:p>
        </p:txBody>
      </p:sp>
    </p:spTree>
    <p:extLst>
      <p:ext uri="{BB962C8B-B14F-4D97-AF65-F5344CB8AC3E}">
        <p14:creationId xmlns:p14="http://schemas.microsoft.com/office/powerpoint/2010/main" val="2057049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A9A21E-52A5-4D53-AA6D-2E42C59A5AA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9912-51C3-4E24-A5FC-A826AC64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89" y="201881"/>
            <a:ext cx="10515600" cy="1119998"/>
          </a:xfrm>
        </p:spPr>
        <p:txBody>
          <a:bodyPr>
            <a:normAutofit/>
          </a:bodyPr>
          <a:lstStyle/>
          <a:p>
            <a:r>
              <a:rPr lang="en-US" sz="5500"/>
              <a:t>Objective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7" descr="A sign in front of a building&#10;&#10;Description generated with very high confidence">
            <a:extLst>
              <a:ext uri="{FF2B5EF4-FFF2-40B4-BE49-F238E27FC236}">
                <a16:creationId xmlns:a16="http://schemas.microsoft.com/office/drawing/2014/main" id="{3BA34776-68FA-47BA-8FF1-0F6235A1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25" y="1750142"/>
            <a:ext cx="4403492" cy="2639082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ADE1405-0E9F-264D-BC79-D9E4F4FA927A}"/>
              </a:ext>
            </a:extLst>
          </p:cNvPr>
          <p:cNvSpPr/>
          <p:nvPr/>
        </p:nvSpPr>
        <p:spPr>
          <a:xfrm>
            <a:off x="650630" y="1590543"/>
            <a:ext cx="63714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Tallahassee Community College (TCC) requires an assembly line system to be used in their Advanced Manufacturing and Training Center as an educational tool.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Will be used as a Mechatronics certification tool.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Must allow for user to toggle failures in the hardware and software to allow for student diagnosis and repair.</a:t>
            </a:r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70BFDA5D-3148-0947-BF1C-BF7F0283E3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8" r="18077"/>
          <a:stretch/>
        </p:blipFill>
        <p:spPr>
          <a:xfrm>
            <a:off x="7209692" y="1590543"/>
            <a:ext cx="4735815" cy="3049465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B87E9044-FF6E-6240-853B-19B12534A2C6}"/>
              </a:ext>
            </a:extLst>
          </p:cNvPr>
          <p:cNvSpPr txBox="1"/>
          <p:nvPr/>
        </p:nvSpPr>
        <p:spPr>
          <a:xfrm>
            <a:off x="7813275" y="4713459"/>
            <a:ext cx="3528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>
                <a:latin typeface="Arial" panose="020B0604020202020204" pitchFamily="34" charset="0"/>
                <a:cs typeface="Arial" panose="020B0604020202020204" pitchFamily="34" charset="0"/>
              </a:rPr>
              <a:t>Figure 1: Advanced Manufacturing and Training Center at TCC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BCA02-1423-40FB-83FF-B176869B7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496" y="5585706"/>
            <a:ext cx="184724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73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624D1-4373-48C6-8A2B-C1C1CD0D15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19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943D-DD55-4E03-BD59-EA3357AF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Math 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3B9E-48FD-488C-9459-53AA98169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F4ED5-4FF3-42F2-B9CB-C14DAF75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1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B299CA-E37D-44A8-B3C5-C4864CBC2D6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8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93DB51-9BFD-4F76-BC2C-B29A2FD4805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32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9AA7E-CB20-4C77-8F4A-3C06B8F3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Shapes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B4462-2FC3-4B5F-BABF-B2E83FA17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E4777B-26F0-48A5-A1D1-691D803CB8B3}"/>
              </a:ext>
            </a:extLst>
          </p:cNvPr>
          <p:cNvGrpSpPr/>
          <p:nvPr/>
        </p:nvGrpSpPr>
        <p:grpSpPr>
          <a:xfrm>
            <a:off x="602984" y="1449866"/>
            <a:ext cx="10156422" cy="4338886"/>
            <a:chOff x="602984" y="1670586"/>
            <a:chExt cx="10156422" cy="43388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6D4948-37C8-41FB-AAE7-E8E593D15E17}"/>
                </a:ext>
              </a:extLst>
            </p:cNvPr>
            <p:cNvSpPr/>
            <p:nvPr/>
          </p:nvSpPr>
          <p:spPr>
            <a:xfrm>
              <a:off x="606669" y="2606943"/>
              <a:ext cx="1676400" cy="457200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ysClr val="windowText" lastClr="000000"/>
                  </a:solidFill>
                </a:rPr>
                <a:t>Summary Box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B19C75B-F5BA-42A5-98FC-8098B5F0509D}"/>
                </a:ext>
              </a:extLst>
            </p:cNvPr>
            <p:cNvCxnSpPr/>
            <p:nvPr/>
          </p:nvCxnSpPr>
          <p:spPr>
            <a:xfrm>
              <a:off x="602984" y="3657600"/>
              <a:ext cx="914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772325E-A2DD-4B3D-9EA2-ACF3869B2980}"/>
                </a:ext>
              </a:extLst>
            </p:cNvPr>
            <p:cNvSpPr/>
            <p:nvPr/>
          </p:nvSpPr>
          <p:spPr>
            <a:xfrm>
              <a:off x="602984" y="4438651"/>
              <a:ext cx="7620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39255DE-7C1F-4F3B-BD5A-D83AAACC2730}"/>
                </a:ext>
              </a:extLst>
            </p:cNvPr>
            <p:cNvCxnSpPr/>
            <p:nvPr/>
          </p:nvCxnSpPr>
          <p:spPr>
            <a:xfrm>
              <a:off x="602984" y="4114800"/>
              <a:ext cx="914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A3EAAC-E19B-4C87-83A2-2A1D2E6ACB20}"/>
                </a:ext>
              </a:extLst>
            </p:cNvPr>
            <p:cNvSpPr/>
            <p:nvPr/>
          </p:nvSpPr>
          <p:spPr>
            <a:xfrm>
              <a:off x="602984" y="1670586"/>
              <a:ext cx="685800" cy="685800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9F974E-80EE-4D7D-822C-C6B3DB671DD0}"/>
                </a:ext>
              </a:extLst>
            </p:cNvPr>
            <p:cNvSpPr/>
            <p:nvPr/>
          </p:nvSpPr>
          <p:spPr>
            <a:xfrm>
              <a:off x="602984" y="5323672"/>
              <a:ext cx="6858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F75824-1E9F-4AE7-BE90-3E777C4DE59D}"/>
                </a:ext>
              </a:extLst>
            </p:cNvPr>
            <p:cNvSpPr/>
            <p:nvPr/>
          </p:nvSpPr>
          <p:spPr>
            <a:xfrm>
              <a:off x="5257800" y="5258151"/>
              <a:ext cx="685800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D7ACD1-261F-46E2-AD7C-B55443653F5A}"/>
                </a:ext>
              </a:extLst>
            </p:cNvPr>
            <p:cNvSpPr txBox="1"/>
            <p:nvPr/>
          </p:nvSpPr>
          <p:spPr>
            <a:xfrm>
              <a:off x="5257800" y="2606943"/>
              <a:ext cx="1229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Text box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BFD611-8B84-49E9-9AF7-600638FE30AE}"/>
                </a:ext>
              </a:extLst>
            </p:cNvPr>
            <p:cNvSpPr txBox="1"/>
            <p:nvPr/>
          </p:nvSpPr>
          <p:spPr>
            <a:xfrm>
              <a:off x="8839200" y="2606943"/>
              <a:ext cx="1920206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/>
                <a:t>Outlined</a:t>
              </a:r>
              <a:r>
                <a:rPr lang="en-US"/>
                <a:t> Text Box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C82D91-488E-4E1A-82B0-10ABA4B9E597}"/>
                </a:ext>
              </a:extLst>
            </p:cNvPr>
            <p:cNvCxnSpPr/>
            <p:nvPr/>
          </p:nvCxnSpPr>
          <p:spPr>
            <a:xfrm flipV="1">
              <a:off x="602984" y="32766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2CE5654-6189-40ED-BD8C-C61235EAA5D9}"/>
                </a:ext>
              </a:extLst>
            </p:cNvPr>
            <p:cNvCxnSpPr/>
            <p:nvPr/>
          </p:nvCxnSpPr>
          <p:spPr>
            <a:xfrm>
              <a:off x="5257800" y="3610829"/>
              <a:ext cx="914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EFD6CF-E437-44EE-A616-A028A876DCC4}"/>
                </a:ext>
              </a:extLst>
            </p:cNvPr>
            <p:cNvSpPr/>
            <p:nvPr/>
          </p:nvSpPr>
          <p:spPr>
            <a:xfrm>
              <a:off x="5257800" y="4391880"/>
              <a:ext cx="762000" cy="685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0CF3755-3CA6-4320-BE01-4069C77CA0C5}"/>
                </a:ext>
              </a:extLst>
            </p:cNvPr>
            <p:cNvCxnSpPr/>
            <p:nvPr/>
          </p:nvCxnSpPr>
          <p:spPr>
            <a:xfrm>
              <a:off x="5257800" y="4068029"/>
              <a:ext cx="914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D64251-44F2-4F31-BBFE-D35D792AC405}"/>
                </a:ext>
              </a:extLst>
            </p:cNvPr>
            <p:cNvCxnSpPr/>
            <p:nvPr/>
          </p:nvCxnSpPr>
          <p:spPr>
            <a:xfrm flipV="1">
              <a:off x="5257800" y="3229829"/>
              <a:ext cx="914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8E697-72CF-49D4-B59F-9B815737F65C}"/>
                </a:ext>
              </a:extLst>
            </p:cNvPr>
            <p:cNvSpPr/>
            <p:nvPr/>
          </p:nvSpPr>
          <p:spPr>
            <a:xfrm>
              <a:off x="8839200" y="5279738"/>
              <a:ext cx="685800" cy="6858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0CD504C-28ED-488B-8C7A-A21B82370428}"/>
                </a:ext>
              </a:extLst>
            </p:cNvPr>
            <p:cNvCxnSpPr/>
            <p:nvPr/>
          </p:nvCxnSpPr>
          <p:spPr>
            <a:xfrm>
              <a:off x="8839200" y="3632416"/>
              <a:ext cx="9144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16AAAD-A5C6-4366-A860-DF326E7AC0A9}"/>
                </a:ext>
              </a:extLst>
            </p:cNvPr>
            <p:cNvSpPr/>
            <p:nvPr/>
          </p:nvSpPr>
          <p:spPr>
            <a:xfrm>
              <a:off x="8839200" y="4413467"/>
              <a:ext cx="762000" cy="6858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64BBFEC-5450-477C-AEA9-B16DFD4BF4AD}"/>
                </a:ext>
              </a:extLst>
            </p:cNvPr>
            <p:cNvCxnSpPr/>
            <p:nvPr/>
          </p:nvCxnSpPr>
          <p:spPr>
            <a:xfrm>
              <a:off x="8839200" y="4089616"/>
              <a:ext cx="9144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FE2FB0-EA66-474C-9B1F-3C03B1587AE3}"/>
                </a:ext>
              </a:extLst>
            </p:cNvPr>
            <p:cNvCxnSpPr/>
            <p:nvPr/>
          </p:nvCxnSpPr>
          <p:spPr>
            <a:xfrm flipV="1">
              <a:off x="8839200" y="3251416"/>
              <a:ext cx="9144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024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8ADFE8-C13D-40A5-BD5F-0F1A16CF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8E16D-4AD1-44B8-9681-5418B40F7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A222A-970D-49DE-8905-5690FCFEDCF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DFDB3-07A6-49E5-A2D7-E0C64FD48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9" y="1513727"/>
            <a:ext cx="2636515" cy="2952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3885E9-F710-4001-8722-B7BF26FD7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33" y="3529950"/>
            <a:ext cx="4936265" cy="766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2C108-FE91-4B99-9B3D-DD29356F3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38" y="1725622"/>
            <a:ext cx="2912061" cy="2740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ADF13B-8848-4F5B-9848-140569C78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61" y="1621520"/>
            <a:ext cx="4909101" cy="11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37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09BABA-22D3-40B8-B5AA-93F5EED3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Palette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47A7-9FB4-428F-A628-134CFC1D2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F80B4F-176C-446D-A354-8FB91821F7B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64D978-25AB-44BB-AA81-5FCAF9B3A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19" y="1825625"/>
            <a:ext cx="7290682" cy="39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18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BAD84F-C227-4BAD-99CF-6B91C8F9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APA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FC5C1-88B4-416E-82E6-BF8E9A369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737BA5-843B-4E23-AB3E-0B215BC9A91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CD382D0-1E0E-46FD-91E7-CF1B379B6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17603"/>
              </p:ext>
            </p:extLst>
          </p:nvPr>
        </p:nvGraphicFramePr>
        <p:xfrm>
          <a:off x="802574" y="1324510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6903331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597168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240105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0424645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1920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36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9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4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09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463576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9DDD356-6059-40C6-8BEF-CB17C06086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841661"/>
              </p:ext>
            </p:extLst>
          </p:nvPr>
        </p:nvGraphicFramePr>
        <p:xfrm>
          <a:off x="838200" y="3632004"/>
          <a:ext cx="1051560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132">
                  <a:extLst>
                    <a:ext uri="{9D8B030D-6E8A-4147-A177-3AD203B41FA5}">
                      <a16:colId xmlns:a16="http://schemas.microsoft.com/office/drawing/2014/main" val="690333102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2059716867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1424010595"/>
                    </a:ext>
                  </a:extLst>
                </a:gridCol>
                <a:gridCol w="274940">
                  <a:extLst>
                    <a:ext uri="{9D8B030D-6E8A-4147-A177-3AD203B41FA5}">
                      <a16:colId xmlns:a16="http://schemas.microsoft.com/office/drawing/2014/main" val="3163210236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3704246457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61920133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99833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3621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9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48588"/>
                  </a:ext>
                </a:extLst>
              </a:tr>
              <a:tr h="187961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09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463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88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E05D4A7-05DA-2141-A3CC-43A4B1333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Cheyenne Laurel</a:t>
            </a:r>
          </a:p>
        </p:txBody>
      </p:sp>
    </p:spTree>
    <p:extLst>
      <p:ext uri="{BB962C8B-B14F-4D97-AF65-F5344CB8AC3E}">
        <p14:creationId xmlns:p14="http://schemas.microsoft.com/office/powerpoint/2010/main" val="342030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A73C0B-B144-5F4D-9C1D-4349CF48BD11}"/>
              </a:ext>
            </a:extLst>
          </p:cNvPr>
          <p:cNvSpPr txBox="1">
            <a:spLocks/>
          </p:cNvSpPr>
          <p:nvPr/>
        </p:nvSpPr>
        <p:spPr>
          <a:xfrm>
            <a:off x="8763000" y="287827"/>
            <a:ext cx="3211136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/>
              <a:t>House of Quality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E631AD-621C-054B-B211-FCEDD40D069A}"/>
              </a:ext>
            </a:extLst>
          </p:cNvPr>
          <p:cNvSpPr txBox="1">
            <a:spLocks/>
          </p:cNvSpPr>
          <p:nvPr/>
        </p:nvSpPr>
        <p:spPr>
          <a:xfrm>
            <a:off x="8763000" y="1686281"/>
            <a:ext cx="2895600" cy="3485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Determined the most important engineering characteristics to be: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PLC Programming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Accuracy of Physical Property Sorting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Accuracy of Material 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Accuracy of Size Detection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E1CA1-E563-184A-B141-6E5B7E7C3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64" y="405509"/>
            <a:ext cx="8425636" cy="5205131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5933745-D001-47D2-A9DB-7D4EFEFB723B}"/>
              </a:ext>
            </a:extLst>
          </p:cNvPr>
          <p:cNvSpPr txBox="1">
            <a:spLocks/>
          </p:cNvSpPr>
          <p:nvPr/>
        </p:nvSpPr>
        <p:spPr>
          <a:xfrm>
            <a:off x="10439400" y="5610640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57C273-A91B-7142-A991-D965CF110100}"/>
              </a:ext>
            </a:extLst>
          </p:cNvPr>
          <p:cNvSpPr/>
          <p:nvPr/>
        </p:nvSpPr>
        <p:spPr>
          <a:xfrm>
            <a:off x="3108207" y="4500282"/>
            <a:ext cx="1858240" cy="537883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C6885D-A19E-6C4D-88E8-FB6A992C4566}"/>
              </a:ext>
            </a:extLst>
          </p:cNvPr>
          <p:cNvSpPr/>
          <p:nvPr/>
        </p:nvSpPr>
        <p:spPr>
          <a:xfrm>
            <a:off x="7620000" y="4500281"/>
            <a:ext cx="1004049" cy="537883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659F07-860D-9F4B-B88E-B2FDB1A4D9E9}"/>
              </a:ext>
            </a:extLst>
          </p:cNvPr>
          <p:cNvSpPr/>
          <p:nvPr/>
        </p:nvSpPr>
        <p:spPr>
          <a:xfrm>
            <a:off x="3554115" y="5589100"/>
            <a:ext cx="3178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1: House of Quality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5254B8-2176-46AF-8338-4658F28D09B4}"/>
              </a:ext>
            </a:extLst>
          </p:cNvPr>
          <p:cNvSpPr/>
          <p:nvPr/>
        </p:nvSpPr>
        <p:spPr>
          <a:xfrm>
            <a:off x="6538843" y="4500280"/>
            <a:ext cx="1061706" cy="537883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0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BFD2F4-9F08-2C48-8AF2-C02EF384304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58" y="81023"/>
            <a:ext cx="7126628" cy="563687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08553C-F56B-46DE-997D-7494604C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14" y="266218"/>
            <a:ext cx="6627471" cy="1325563"/>
          </a:xfrm>
        </p:spPr>
        <p:txBody>
          <a:bodyPr/>
          <a:lstStyle/>
          <a:p>
            <a:r>
              <a:rPr lang="en-US"/>
              <a:t>Functional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ACBA27-2A14-C940-B863-9F5ACC7C727B}"/>
              </a:ext>
            </a:extLst>
          </p:cNvPr>
          <p:cNvSpPr txBox="1">
            <a:spLocks/>
          </p:cNvSpPr>
          <p:nvPr/>
        </p:nvSpPr>
        <p:spPr>
          <a:xfrm>
            <a:off x="565633" y="1776976"/>
            <a:ext cx="3647553" cy="406823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n w="952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Green-</a:t>
            </a:r>
            <a:r>
              <a:rPr lang="en-US" sz="2400">
                <a:solidFill>
                  <a:srgbClr val="92D050"/>
                </a:solidFill>
              </a:rPr>
              <a:t> </a:t>
            </a:r>
            <a:r>
              <a:rPr lang="en-US" sz="2400"/>
              <a:t>Overall Function Goal</a:t>
            </a:r>
            <a:endParaRPr lang="en-US" sz="2400">
              <a:solidFill>
                <a:srgbClr val="92D050"/>
              </a:solidFill>
            </a:endParaRPr>
          </a:p>
          <a:p>
            <a:r>
              <a:rPr lang="en-US" sz="240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Blue-</a:t>
            </a:r>
            <a:r>
              <a:rPr lang="en-US" sz="240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/>
              <a:t>3 Main Functions to be achieved</a:t>
            </a:r>
            <a:endParaRPr lang="en-US" sz="240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>
                <a:ln>
                  <a:solidFill>
                    <a:schemeClr val="tx1"/>
                  </a:solidFill>
                </a:ln>
                <a:solidFill>
                  <a:srgbClr val="F5A19F"/>
                </a:solidFill>
              </a:rPr>
              <a:t>Pink-</a:t>
            </a:r>
            <a:r>
              <a:rPr lang="en-US" sz="2400">
                <a:solidFill>
                  <a:srgbClr val="F5A19F"/>
                </a:solidFill>
              </a:rPr>
              <a:t> </a:t>
            </a:r>
            <a:r>
              <a:rPr lang="en-US" sz="2400"/>
              <a:t>Secondary Functions</a:t>
            </a:r>
          </a:p>
          <a:p>
            <a:r>
              <a:rPr lang="en-US" sz="240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Orange-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/>
              <a:t>Physical Components</a:t>
            </a:r>
          </a:p>
          <a:p>
            <a:r>
              <a:rPr lang="en-US" sz="24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/>
                <a:cs typeface="Arial"/>
              </a:rPr>
              <a:t>Yellow-</a:t>
            </a:r>
            <a:r>
              <a:rPr lang="en-US" sz="24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Measurable Inputs and Outputs</a:t>
            </a:r>
          </a:p>
          <a:p>
            <a:endParaRPr lang="en-US" sz="2400"/>
          </a:p>
          <a:p>
            <a:endParaRPr lang="en-US" sz="2400">
              <a:solidFill>
                <a:srgbClr val="92D050"/>
              </a:solidFill>
            </a:endParaRPr>
          </a:p>
          <a:p>
            <a:endParaRPr lang="en-US" sz="2400">
              <a:solidFill>
                <a:srgbClr val="92D050"/>
              </a:solidFill>
            </a:endParaRPr>
          </a:p>
          <a:p>
            <a:endParaRPr lang="en-US" sz="240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EAB4585-2D32-384D-A51A-6D9F2B7CD20D}"/>
              </a:ext>
            </a:extLst>
          </p:cNvPr>
          <p:cNvSpPr txBox="1">
            <a:spLocks/>
          </p:cNvSpPr>
          <p:nvPr/>
        </p:nvSpPr>
        <p:spPr>
          <a:xfrm>
            <a:off x="10791444" y="5605922"/>
            <a:ext cx="1828800" cy="310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DD6725-A471-254E-A21E-EC7576FD6744}"/>
              </a:ext>
            </a:extLst>
          </p:cNvPr>
          <p:cNvSpPr/>
          <p:nvPr/>
        </p:nvSpPr>
        <p:spPr>
          <a:xfrm>
            <a:off x="6389431" y="5622237"/>
            <a:ext cx="3178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2: Functional Decomposition</a:t>
            </a:r>
          </a:p>
        </p:txBody>
      </p:sp>
    </p:spTree>
    <p:extLst>
      <p:ext uri="{BB962C8B-B14F-4D97-AF65-F5344CB8AC3E}">
        <p14:creationId xmlns:p14="http://schemas.microsoft.com/office/powerpoint/2010/main" val="387115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Generation 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9F81F-8650-9C4A-8BBF-D1C1085C5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Boluwatife Olabiran</a:t>
            </a:r>
          </a:p>
        </p:txBody>
      </p:sp>
    </p:spTree>
    <p:extLst>
      <p:ext uri="{BB962C8B-B14F-4D97-AF65-F5344CB8AC3E}">
        <p14:creationId xmlns:p14="http://schemas.microsoft.com/office/powerpoint/2010/main" val="374573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2611-005E-4BEF-84F4-49FA368C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14" y="107963"/>
            <a:ext cx="10515600" cy="1017517"/>
          </a:xfrm>
        </p:spPr>
        <p:txBody>
          <a:bodyPr/>
          <a:lstStyle/>
          <a:p>
            <a:r>
              <a:rPr lang="en-US"/>
              <a:t>Morphological Chart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CAD90-B849-44D5-A946-946191B84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7878" y="1825625"/>
            <a:ext cx="4165921" cy="4351338"/>
          </a:xfrm>
        </p:spPr>
        <p:txBody>
          <a:bodyPr>
            <a:normAutofit/>
          </a:bodyPr>
          <a:lstStyle/>
          <a:p>
            <a:r>
              <a:rPr lang="en-US" sz="2000"/>
              <a:t>Highlights concept per function.</a:t>
            </a:r>
          </a:p>
          <a:p>
            <a:r>
              <a:rPr lang="en-US" sz="2000"/>
              <a:t>Total of 617 possible concepts.</a:t>
            </a:r>
          </a:p>
          <a:p>
            <a:r>
              <a:rPr lang="en-US" sz="2000"/>
              <a:t>Narrowed down to 8 designs for Concept Selection.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8EC2E-6F89-45BF-BA9B-1DE7B5FAC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B4B43-F386-47CB-9BD1-AD21C8FA3B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588669"/>
            <a:ext cx="1828800" cy="310896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10" descr="A picture of concepts generated per function.">
            <a:extLst>
              <a:ext uri="{FF2B5EF4-FFF2-40B4-BE49-F238E27FC236}">
                <a16:creationId xmlns:a16="http://schemas.microsoft.com/office/drawing/2014/main" id="{DC9CFA42-AF3B-4A57-97C1-D1E5D50446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90" r="181" b="49428"/>
          <a:stretch/>
        </p:blipFill>
        <p:spPr>
          <a:xfrm>
            <a:off x="443695" y="1125480"/>
            <a:ext cx="6547414" cy="40561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C7CD15-D030-AE40-8ECD-949026ECC501}"/>
              </a:ext>
            </a:extLst>
          </p:cNvPr>
          <p:cNvSpPr/>
          <p:nvPr/>
        </p:nvSpPr>
        <p:spPr>
          <a:xfrm>
            <a:off x="1541844" y="5424743"/>
            <a:ext cx="3178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2: Concept Generation Chart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E70C9-5105-4668-B622-90308BD83D00}"/>
              </a:ext>
            </a:extLst>
          </p:cNvPr>
          <p:cNvSpPr/>
          <p:nvPr/>
        </p:nvSpPr>
        <p:spPr>
          <a:xfrm>
            <a:off x="466845" y="1562582"/>
            <a:ext cx="3273706" cy="633212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41982-2932-44D0-9D06-F8B42EAB8D68}"/>
              </a:ext>
            </a:extLst>
          </p:cNvPr>
          <p:cNvSpPr/>
          <p:nvPr/>
        </p:nvSpPr>
        <p:spPr>
          <a:xfrm>
            <a:off x="3717402" y="2905246"/>
            <a:ext cx="1618527" cy="3659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CFCD40-F21E-4E65-9792-3F080EF863E8}"/>
              </a:ext>
            </a:extLst>
          </p:cNvPr>
          <p:cNvSpPr/>
          <p:nvPr/>
        </p:nvSpPr>
        <p:spPr>
          <a:xfrm>
            <a:off x="5335929" y="4137950"/>
            <a:ext cx="1618526" cy="51816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19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 T520 190218 DR5 (1)" id="{6BFCE2D5-33D8-4241-A685-D6A02F95905E}" vid="{D115290F-9309-4340-98AF-B0D327FA9B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31EFB099C2D4F924B51AEFD863827" ma:contentTypeVersion="4" ma:contentTypeDescription="Create a new document." ma:contentTypeScope="" ma:versionID="a4f80ed94022a1dcb4a9338eeba18d05">
  <xsd:schema xmlns:xsd="http://www.w3.org/2001/XMLSchema" xmlns:xs="http://www.w3.org/2001/XMLSchema" xmlns:p="http://schemas.microsoft.com/office/2006/metadata/properties" xmlns:ns1="http://schemas.microsoft.com/sharepoint/v3" xmlns:ns2="66256231-e987-401e-8bdb-e6b916ead027" targetNamespace="http://schemas.microsoft.com/office/2006/metadata/properties" ma:root="true" ma:fieldsID="a959cd16ea12e2105f6dd574a8263ea8" ns1:_="" ns2:_="">
    <xsd:import namespace="http://schemas.microsoft.com/sharepoint/v3"/>
    <xsd:import namespace="66256231-e987-401e-8bdb-e6b916ead0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56231-e987-401e-8bdb-e6b916ead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ag" ma:index="12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g xmlns="66256231-e987-401e-8bdb-e6b916ead027" xsi:nil="true"/>
  </documentManagement>
</p:properties>
</file>

<file path=customXml/itemProps1.xml><?xml version="1.0" encoding="utf-8"?>
<ds:datastoreItem xmlns:ds="http://schemas.openxmlformats.org/officeDocument/2006/customXml" ds:itemID="{008AD569-D4FA-4F22-9F84-28286F5CF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256231-e987-401e-8bdb-e6b916ead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19C908-08D0-41E5-8AAB-BAC87D06F98F}">
  <ds:schemaRefs>
    <ds:schemaRef ds:uri="http://purl.org/dc/elements/1.1/"/>
    <ds:schemaRef ds:uri="66256231-e987-401e-8bdb-e6b916ead027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893</Words>
  <Application>Microsoft Office PowerPoint</Application>
  <PresentationFormat>Widescreen</PresentationFormat>
  <Paragraphs>327</Paragraphs>
  <Slides>47</Slides>
  <Notes>0</Notes>
  <HiddenSlides>17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Adobe Garamond Pro</vt:lpstr>
      <vt:lpstr>Arial</vt:lpstr>
      <vt:lpstr>Calibri</vt:lpstr>
      <vt:lpstr>Cambria Math</vt:lpstr>
      <vt:lpstr>Helvetica Neue</vt:lpstr>
      <vt:lpstr>Segoe UI</vt:lpstr>
      <vt:lpstr>Times New Roman</vt:lpstr>
      <vt:lpstr>Office Theme</vt:lpstr>
      <vt:lpstr>Simulated Assembly Line and  Processing Workstation </vt:lpstr>
      <vt:lpstr>Team Introductions</vt:lpstr>
      <vt:lpstr>Sponsor and Advisor</vt:lpstr>
      <vt:lpstr>Objective</vt:lpstr>
      <vt:lpstr>Project Background</vt:lpstr>
      <vt:lpstr>PowerPoint Presentation</vt:lpstr>
      <vt:lpstr>Functional Decomposition</vt:lpstr>
      <vt:lpstr>Concept Generation </vt:lpstr>
      <vt:lpstr>Morphological Chart</vt:lpstr>
      <vt:lpstr>Datum Concept</vt:lpstr>
      <vt:lpstr>Concept 3</vt:lpstr>
      <vt:lpstr>Concept Selection</vt:lpstr>
      <vt:lpstr>PowerPoint Presentation</vt:lpstr>
      <vt:lpstr>Final Ratings Matrix</vt:lpstr>
      <vt:lpstr>Embodiment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and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Questions?</vt:lpstr>
      <vt:lpstr>Backup Slides</vt:lpstr>
      <vt:lpstr>FMEA Backup</vt:lpstr>
      <vt:lpstr>PowerPoint Presentation</vt:lpstr>
      <vt:lpstr>PowerPoint Presentation</vt:lpstr>
      <vt:lpstr>Concept Selection Backup</vt:lpstr>
      <vt:lpstr>Morphological Chart</vt:lpstr>
      <vt:lpstr>Concept 1</vt:lpstr>
      <vt:lpstr>Concept 4</vt:lpstr>
      <vt:lpstr>PowerPoint Presentation</vt:lpstr>
      <vt:lpstr>PowerPoint Presentation</vt:lpstr>
      <vt:lpstr>Detailed Math Backup</vt:lpstr>
      <vt:lpstr>PowerPoint Presentation</vt:lpstr>
      <vt:lpstr>PowerPoint Presentation</vt:lpstr>
      <vt:lpstr>Standard Shapes</vt:lpstr>
      <vt:lpstr>Approved Logos</vt:lpstr>
      <vt:lpstr>Color Palette</vt:lpstr>
      <vt:lpstr>APA Tables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Simulated Assembly Line and  Processing Workstation</dc:title>
  <dc:creator>Cheyenne Laurel</dc:creator>
  <cp:lastModifiedBy>Olabiran, Boluwatife S.</cp:lastModifiedBy>
  <cp:revision>8</cp:revision>
  <dcterms:created xsi:type="dcterms:W3CDTF">2019-03-21T20:57:07Z</dcterms:created>
  <dcterms:modified xsi:type="dcterms:W3CDTF">2019-04-06T00:52:05Z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0x010100FF331EFB099C2D4F924B51AEFD863827</vt:lpwstr>
  </property>
</Properties>
</file>